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71" r:id="rId5"/>
    <p:sldId id="280" r:id="rId6"/>
    <p:sldId id="266" r:id="rId7"/>
    <p:sldId id="265" r:id="rId8"/>
    <p:sldId id="267" r:id="rId9"/>
    <p:sldId id="268" r:id="rId10"/>
    <p:sldId id="269" r:id="rId11"/>
    <p:sldId id="282" r:id="rId12"/>
    <p:sldId id="279" r:id="rId13"/>
    <p:sldId id="270" r:id="rId1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29" autoAdjust="0"/>
  </p:normalViewPr>
  <p:slideViewPr>
    <p:cSldViewPr>
      <p:cViewPr>
        <p:scale>
          <a:sx n="125" d="100"/>
          <a:sy n="125" d="100"/>
        </p:scale>
        <p:origin x="-129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Распределение вакансий по отраслям экономики за </a:t>
            </a:r>
            <a:r>
              <a:rPr lang="ru-RU" dirty="0" smtClean="0"/>
              <a:t>период</a:t>
            </a:r>
            <a:r>
              <a:rPr lang="ru-RU" baseline="0" dirty="0" smtClean="0"/>
              <a:t> с 01.01.2021 по 27.09.2021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вакансий по отраслям экономики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Обрабатывающие производства</c:v>
                </c:pt>
                <c:pt idx="1">
                  <c:v>Культура, спорт, досуг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Торговля</c:v>
                </c:pt>
                <c:pt idx="5">
                  <c:v>Водоснабжение, водоотведение, сбор отходов</c:v>
                </c:pt>
                <c:pt idx="6">
                  <c:v>Иное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1128</c:v>
                </c:pt>
                <c:pt idx="1">
                  <c:v>293</c:v>
                </c:pt>
                <c:pt idx="2">
                  <c:v>171</c:v>
                </c:pt>
                <c:pt idx="3">
                  <c:v>146</c:v>
                </c:pt>
                <c:pt idx="4">
                  <c:v>102</c:v>
                </c:pt>
                <c:pt idx="5">
                  <c:v>99</c:v>
                </c:pt>
                <c:pt idx="6">
                  <c:v>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80876879146748"/>
          <c:y val="0.24940821850393702"/>
          <c:w val="0.40769125755728808"/>
          <c:h val="0.67127827810798801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2D133-5267-42FD-8DC3-2894E99B0D41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3A70A5-76CC-4691-B8D7-7B7EA3A970AD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7EE6-1790-4013-815F-E64717AB97AE}" type="parTrans" cxnId="{E7032159-7DBE-4077-A509-4CBAD81BD740}">
      <dgm:prSet/>
      <dgm:spPr/>
      <dgm:t>
        <a:bodyPr/>
        <a:lstStyle/>
        <a:p>
          <a:endParaRPr lang="ru-RU"/>
        </a:p>
      </dgm:t>
    </dgm:pt>
    <dgm:pt modelId="{97711469-1E4B-4486-8C91-3821D278F86C}" type="sibTrans" cxnId="{E7032159-7DBE-4077-A509-4CBAD81BD740}">
      <dgm:prSet/>
      <dgm:spPr/>
      <dgm:t>
        <a:bodyPr/>
        <a:lstStyle/>
        <a:p>
          <a:endParaRPr lang="ru-RU"/>
        </a:p>
      </dgm:t>
    </dgm:pt>
    <dgm:pt modelId="{FEF19B07-DD93-41D0-A018-DA1F1D5B4513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Металлургическое производство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A6245-3EBC-4182-8909-C7DE70A79356}" type="parTrans" cxnId="{B1E22751-15BD-4102-BCF2-E668993B9AB6}">
      <dgm:prSet/>
      <dgm:spPr/>
      <dgm:t>
        <a:bodyPr/>
        <a:lstStyle/>
        <a:p>
          <a:endParaRPr lang="ru-RU"/>
        </a:p>
      </dgm:t>
    </dgm:pt>
    <dgm:pt modelId="{C152788F-16CC-41D0-ABF4-34099994E3DD}" type="sibTrans" cxnId="{B1E22751-15BD-4102-BCF2-E668993B9AB6}">
      <dgm:prSet/>
      <dgm:spPr/>
      <dgm:t>
        <a:bodyPr/>
        <a:lstStyle/>
        <a:p>
          <a:endParaRPr lang="ru-RU"/>
        </a:p>
      </dgm:t>
    </dgm:pt>
    <dgm:pt modelId="{1F0570DE-8F33-4B9A-A86B-F50A3C1D0F77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EFABC-E79A-4690-BAED-4073FB0B420C}" type="parTrans" cxnId="{B145F0BA-AF18-44D4-AEAB-27D533DF5019}">
      <dgm:prSet/>
      <dgm:spPr/>
      <dgm:t>
        <a:bodyPr/>
        <a:lstStyle/>
        <a:p>
          <a:endParaRPr lang="ru-RU"/>
        </a:p>
      </dgm:t>
    </dgm:pt>
    <dgm:pt modelId="{3CF67ABD-E3F0-467B-8E5C-1DE679A77D26}" type="sibTrans" cxnId="{B145F0BA-AF18-44D4-AEAB-27D533DF5019}">
      <dgm:prSet/>
      <dgm:spPr/>
      <dgm:t>
        <a:bodyPr/>
        <a:lstStyle/>
        <a:p>
          <a:endParaRPr lang="ru-RU"/>
        </a:p>
      </dgm:t>
    </dgm:pt>
    <dgm:pt modelId="{DE7DE442-B0EF-4D84-98AD-DDA5C1B9A727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цемента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074FA-348A-4534-8574-20CE811B67ED}" type="parTrans" cxnId="{BDBA2E77-6994-41A2-AE93-8696D6A8DEF0}">
      <dgm:prSet/>
      <dgm:spPr/>
      <dgm:t>
        <a:bodyPr/>
        <a:lstStyle/>
        <a:p>
          <a:endParaRPr lang="ru-RU"/>
        </a:p>
      </dgm:t>
    </dgm:pt>
    <dgm:pt modelId="{8FB8A251-BE79-476B-AE5D-B578F7731701}" type="sibTrans" cxnId="{BDBA2E77-6994-41A2-AE93-8696D6A8DEF0}">
      <dgm:prSet/>
      <dgm:spPr/>
      <dgm:t>
        <a:bodyPr/>
        <a:lstStyle/>
        <a:p>
          <a:endParaRPr lang="ru-RU"/>
        </a:p>
      </dgm:t>
    </dgm:pt>
    <dgm:pt modelId="{BCF4DBC4-D3C4-43D0-A428-4B5EA9DEA8B7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АО «Пикалёвский цемент»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8A9D5-0B68-494F-B83B-8AF6B6E15D55}" type="parTrans" cxnId="{31CBC210-3421-4731-A5BD-9C7B8ADF1B6B}">
      <dgm:prSet/>
      <dgm:spPr/>
      <dgm:t>
        <a:bodyPr/>
        <a:lstStyle/>
        <a:p>
          <a:endParaRPr lang="ru-RU"/>
        </a:p>
      </dgm:t>
    </dgm:pt>
    <dgm:pt modelId="{C5978C11-CC23-4BCC-819E-B7697ADFF507}" type="sibTrans" cxnId="{31CBC210-3421-4731-A5BD-9C7B8ADF1B6B}">
      <dgm:prSet/>
      <dgm:spPr/>
      <dgm:t>
        <a:bodyPr/>
        <a:lstStyle/>
        <a:p>
          <a:endParaRPr lang="ru-RU"/>
        </a:p>
      </dgm:t>
    </dgm:pt>
    <dgm:pt modelId="{4B1000EF-10CA-4BAA-9910-C4B9AB310DFD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69690-AFD1-4DFA-B99A-3E6C527435A1}" type="parTrans" cxnId="{7C646DF3-A89E-49B5-B565-C962054FCCDC}">
      <dgm:prSet/>
      <dgm:spPr/>
      <dgm:t>
        <a:bodyPr/>
        <a:lstStyle/>
        <a:p>
          <a:endParaRPr lang="ru-RU"/>
        </a:p>
      </dgm:t>
    </dgm:pt>
    <dgm:pt modelId="{7C617B6F-0D49-42C1-BF46-8BF450941A60}" type="sibTrans" cxnId="{7C646DF3-A89E-49B5-B565-C962054FCCDC}">
      <dgm:prSet/>
      <dgm:spPr/>
      <dgm:t>
        <a:bodyPr/>
        <a:lstStyle/>
        <a:p>
          <a:endParaRPr lang="ru-RU"/>
        </a:p>
      </dgm:t>
    </dgm:pt>
    <dgm:pt modelId="{5ADE2971-A2BE-4894-837A-B019F82DD74C}">
      <dgm:prSet phldrT="[Текст]" custT="1"/>
      <dgm:spPr/>
      <dgm:t>
        <a:bodyPr/>
        <a:lstStyle/>
        <a:p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Пикалёвский</a:t>
          </a:r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глиноземный завод»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CACA-41E4-4AA2-A543-7651A170A9D7}" type="parTrans" cxnId="{262C0377-A18E-47E6-B08B-5D759F32CDA7}">
      <dgm:prSet/>
      <dgm:spPr/>
    </dgm:pt>
    <dgm:pt modelId="{042A80CF-8BDE-4DF0-B755-3531955EEDD8}" type="sibTrans" cxnId="{262C0377-A18E-47E6-B08B-5D759F32CDA7}">
      <dgm:prSet/>
      <dgm:spPr/>
    </dgm:pt>
    <dgm:pt modelId="{18964DD2-958C-4520-8890-6FC116ED5F27}">
      <dgm:prSet phldrT="[Текст]" custT="1"/>
      <dgm:spPr/>
      <dgm:t>
        <a:bodyPr/>
        <a:lstStyle/>
        <a:p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АО «</a:t>
          </a:r>
          <a:r>
            <a:rPr lang="ru-RU" sz="14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Пикалёвская</a:t>
          </a:r>
          <a:r>
            <a:rPr lang="ru-RU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сода»</a:t>
          </a:r>
          <a:endParaRPr lang="ru-RU" sz="1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48718-1C0C-410E-A4F4-9FD05AE7E30A}" type="sibTrans" cxnId="{422668EC-8B4F-4B04-B0C4-0BD3CC4BE68D}">
      <dgm:prSet/>
      <dgm:spPr/>
    </dgm:pt>
    <dgm:pt modelId="{108E75BC-749B-433C-B300-5E8C883B4AA1}" type="parTrans" cxnId="{422668EC-8B4F-4B04-B0C4-0BD3CC4BE68D}">
      <dgm:prSet/>
      <dgm:spPr/>
    </dgm:pt>
    <dgm:pt modelId="{FA3531C6-363B-413A-A7F6-DEF363D20D67}">
      <dgm:prSet phldrT="[Текст]" custT="1"/>
      <dgm:spPr/>
      <dgm:t>
        <a:bodyPr/>
        <a:lstStyle/>
        <a:p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Химическое производство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F469F-3A16-4396-B428-733D2AF9E061}" type="sibTrans" cxnId="{368254D0-40D9-4EA9-8B9B-D45FDA75FE4E}">
      <dgm:prSet/>
      <dgm:spPr/>
      <dgm:t>
        <a:bodyPr/>
        <a:lstStyle/>
        <a:p>
          <a:endParaRPr lang="ru-RU"/>
        </a:p>
      </dgm:t>
    </dgm:pt>
    <dgm:pt modelId="{776E7BC3-E8A4-4E44-9D51-FF8AB9ABF34F}" type="parTrans" cxnId="{368254D0-40D9-4EA9-8B9B-D45FDA75FE4E}">
      <dgm:prSet/>
      <dgm:spPr/>
      <dgm:t>
        <a:bodyPr/>
        <a:lstStyle/>
        <a:p>
          <a:endParaRPr lang="ru-RU"/>
        </a:p>
      </dgm:t>
    </dgm:pt>
    <dgm:pt modelId="{80E05E4A-A5F8-422B-A115-8F05277A8182}">
      <dgm:prSet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65EF6-ECA8-4FBF-A2DF-689BF50D462C}" type="sibTrans" cxnId="{3C662ABB-55D3-41D5-AC75-938644E11086}">
      <dgm:prSet/>
      <dgm:spPr/>
      <dgm:t>
        <a:bodyPr/>
        <a:lstStyle/>
        <a:p>
          <a:endParaRPr lang="ru-RU"/>
        </a:p>
      </dgm:t>
    </dgm:pt>
    <dgm:pt modelId="{CBE340B3-02BC-423B-B5E6-3BCEE5E8B24C}" type="parTrans" cxnId="{3C662ABB-55D3-41D5-AC75-938644E11086}">
      <dgm:prSet/>
      <dgm:spPr/>
      <dgm:t>
        <a:bodyPr/>
        <a:lstStyle/>
        <a:p>
          <a:endParaRPr lang="ru-RU"/>
        </a:p>
      </dgm:t>
    </dgm:pt>
    <dgm:pt modelId="{D737E4D0-E8FA-42BA-8BC3-033DFBAF1800}">
      <dgm:prSet/>
      <dgm:spPr/>
      <dgm:t>
        <a:bodyPr/>
        <a:lstStyle/>
        <a:p>
          <a:r>
            <a:rPr lang="ru-RU" sz="1600" b="1" dirty="0" smtClean="0"/>
            <a:t>Изготовление</a:t>
          </a:r>
          <a:r>
            <a:rPr lang="ru-RU" sz="1600" dirty="0" smtClean="0"/>
            <a:t> </a:t>
          </a:r>
          <a:r>
            <a:rPr lang="ru-RU" sz="1600" b="1" dirty="0" smtClean="0"/>
            <a:t>электрооборудования</a:t>
          </a:r>
          <a:endParaRPr lang="ru-RU" sz="1600" b="1" dirty="0"/>
        </a:p>
      </dgm:t>
    </dgm:pt>
    <dgm:pt modelId="{C2BA8285-0EE8-46F6-87A6-7E778AC6CFE1}" type="parTrans" cxnId="{6612977A-9E13-4A35-81ED-A20B3090E383}">
      <dgm:prSet/>
      <dgm:spPr/>
    </dgm:pt>
    <dgm:pt modelId="{5A8EF97E-244C-4088-AF65-207FE0E21677}" type="sibTrans" cxnId="{6612977A-9E13-4A35-81ED-A20B3090E383}">
      <dgm:prSet/>
      <dgm:spPr/>
    </dgm:pt>
    <dgm:pt modelId="{B616D1E8-6E2E-4611-935A-B9A1FA10AC34}">
      <dgm:prSet custT="1"/>
      <dgm:spPr/>
      <dgm:t>
        <a:bodyPr/>
        <a:lstStyle/>
        <a:p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ООО «Балтийское электромеханическое предприятие»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DA1E1-1E4F-4923-830C-361CE958D8B6}" type="parTrans" cxnId="{71D4DA16-BE07-45C6-AF01-626B729A30A0}">
      <dgm:prSet/>
      <dgm:spPr/>
    </dgm:pt>
    <dgm:pt modelId="{4852F453-658D-41C9-BC50-BFA5467678DC}" type="sibTrans" cxnId="{71D4DA16-BE07-45C6-AF01-626B729A30A0}">
      <dgm:prSet/>
      <dgm:spPr/>
    </dgm:pt>
    <dgm:pt modelId="{0104BBAD-F012-4502-B8FE-D43B7ADD152F}" type="pres">
      <dgm:prSet presAssocID="{9882D133-5267-42FD-8DC3-2894E99B0D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DCB56-8A17-420E-BCEB-8AD20F5E4742}" type="pres">
      <dgm:prSet presAssocID="{843A70A5-76CC-4691-B8D7-7B7EA3A970AD}" presName="parentLin" presStyleCnt="0"/>
      <dgm:spPr/>
      <dgm:t>
        <a:bodyPr/>
        <a:lstStyle/>
        <a:p>
          <a:endParaRPr lang="ru-RU"/>
        </a:p>
      </dgm:t>
    </dgm:pt>
    <dgm:pt modelId="{04893FDF-1721-49A8-8C4C-273778BFB820}" type="pres">
      <dgm:prSet presAssocID="{843A70A5-76CC-4691-B8D7-7B7EA3A970A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864C7A-314F-4C97-AD3F-E4BD20405E4F}" type="pres">
      <dgm:prSet presAssocID="{843A70A5-76CC-4691-B8D7-7B7EA3A970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E0E70-86B1-48A9-9C18-E47A9D9F2E24}" type="pres">
      <dgm:prSet presAssocID="{843A70A5-76CC-4691-B8D7-7B7EA3A970AD}" presName="negativeSpace" presStyleCnt="0"/>
      <dgm:spPr/>
      <dgm:t>
        <a:bodyPr/>
        <a:lstStyle/>
        <a:p>
          <a:endParaRPr lang="ru-RU"/>
        </a:p>
      </dgm:t>
    </dgm:pt>
    <dgm:pt modelId="{EC2F1E4D-EC34-4B66-9710-624E280D0E01}" type="pres">
      <dgm:prSet presAssocID="{843A70A5-76CC-4691-B8D7-7B7EA3A970AD}" presName="childText" presStyleLbl="conFgAcc1" presStyleIdx="0" presStyleCnt="4" custLinFactNeighborX="-1258" custLinFactNeighborY="-48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7CE7-73D6-4CCF-B46E-58A2935E6A98}" type="pres">
      <dgm:prSet presAssocID="{97711469-1E4B-4486-8C91-3821D278F86C}" presName="spaceBetweenRectangles" presStyleCnt="0"/>
      <dgm:spPr/>
      <dgm:t>
        <a:bodyPr/>
        <a:lstStyle/>
        <a:p>
          <a:endParaRPr lang="ru-RU"/>
        </a:p>
      </dgm:t>
    </dgm:pt>
    <dgm:pt modelId="{B4DB1A03-C377-4CC9-B15F-8FC06E154FFC}" type="pres">
      <dgm:prSet presAssocID="{1F0570DE-8F33-4B9A-A86B-F50A3C1D0F77}" presName="parentLin" presStyleCnt="0"/>
      <dgm:spPr/>
      <dgm:t>
        <a:bodyPr/>
        <a:lstStyle/>
        <a:p>
          <a:endParaRPr lang="ru-RU"/>
        </a:p>
      </dgm:t>
    </dgm:pt>
    <dgm:pt modelId="{69B0CE51-C07E-4280-B4D9-39B06395A05D}" type="pres">
      <dgm:prSet presAssocID="{1F0570DE-8F33-4B9A-A86B-F50A3C1D0F7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7AA29E6-9EEF-43BF-A053-4C6EC999E24F}" type="pres">
      <dgm:prSet presAssocID="{1F0570DE-8F33-4B9A-A86B-F50A3C1D0F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ABCE2-D53D-4C63-AB91-62193E908757}" type="pres">
      <dgm:prSet presAssocID="{1F0570DE-8F33-4B9A-A86B-F50A3C1D0F77}" presName="negativeSpace" presStyleCnt="0"/>
      <dgm:spPr/>
      <dgm:t>
        <a:bodyPr/>
        <a:lstStyle/>
        <a:p>
          <a:endParaRPr lang="ru-RU"/>
        </a:p>
      </dgm:t>
    </dgm:pt>
    <dgm:pt modelId="{F0F5D354-9FAA-413B-A633-4D458D2D7DC5}" type="pres">
      <dgm:prSet presAssocID="{1F0570DE-8F33-4B9A-A86B-F50A3C1D0F7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92FD1-94AE-4493-AF83-98830AABF2F5}" type="pres">
      <dgm:prSet presAssocID="{3CF67ABD-E3F0-467B-8E5C-1DE679A77D26}" presName="spaceBetweenRectangles" presStyleCnt="0"/>
      <dgm:spPr/>
      <dgm:t>
        <a:bodyPr/>
        <a:lstStyle/>
        <a:p>
          <a:endParaRPr lang="ru-RU"/>
        </a:p>
      </dgm:t>
    </dgm:pt>
    <dgm:pt modelId="{B19B5F3C-433D-45D9-85A0-FA925469C6B4}" type="pres">
      <dgm:prSet presAssocID="{4B1000EF-10CA-4BAA-9910-C4B9AB310DFD}" presName="parentLin" presStyleCnt="0"/>
      <dgm:spPr/>
      <dgm:t>
        <a:bodyPr/>
        <a:lstStyle/>
        <a:p>
          <a:endParaRPr lang="ru-RU"/>
        </a:p>
      </dgm:t>
    </dgm:pt>
    <dgm:pt modelId="{4220A7DE-97D7-47CC-9381-557336D846B4}" type="pres">
      <dgm:prSet presAssocID="{4B1000EF-10CA-4BAA-9910-C4B9AB310DF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8CB89FA-86F6-44AA-A331-DADBD8F41AD4}" type="pres">
      <dgm:prSet presAssocID="{4B1000EF-10CA-4BAA-9910-C4B9AB310D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7437D-61BE-4BE2-8748-CAED1E335CAC}" type="pres">
      <dgm:prSet presAssocID="{4B1000EF-10CA-4BAA-9910-C4B9AB310DFD}" presName="negativeSpace" presStyleCnt="0"/>
      <dgm:spPr/>
      <dgm:t>
        <a:bodyPr/>
        <a:lstStyle/>
        <a:p>
          <a:endParaRPr lang="ru-RU"/>
        </a:p>
      </dgm:t>
    </dgm:pt>
    <dgm:pt modelId="{6F4BEED9-E241-4BF6-9AE6-0F808AF92EF8}" type="pres">
      <dgm:prSet presAssocID="{4B1000EF-10CA-4BAA-9910-C4B9AB310DFD}" presName="childText" presStyleLbl="conFgAcc1" presStyleIdx="2" presStyleCnt="4" custLinFactNeighborX="-11441" custLinFactNeighborY="7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78C8-B016-42B2-87B0-503F0986BCD3}" type="pres">
      <dgm:prSet presAssocID="{7C617B6F-0D49-42C1-BF46-8BF450941A60}" presName="spaceBetweenRectangles" presStyleCnt="0"/>
      <dgm:spPr/>
      <dgm:t>
        <a:bodyPr/>
        <a:lstStyle/>
        <a:p>
          <a:endParaRPr lang="ru-RU"/>
        </a:p>
      </dgm:t>
    </dgm:pt>
    <dgm:pt modelId="{6BF11CF8-A09E-4C8F-B167-931E0B5108B7}" type="pres">
      <dgm:prSet presAssocID="{80E05E4A-A5F8-422B-A115-8F05277A8182}" presName="parentLin" presStyleCnt="0"/>
      <dgm:spPr/>
      <dgm:t>
        <a:bodyPr/>
        <a:lstStyle/>
        <a:p>
          <a:endParaRPr lang="ru-RU"/>
        </a:p>
      </dgm:t>
    </dgm:pt>
    <dgm:pt modelId="{4919FB22-B109-4FD4-A96D-79ADB0158C83}" type="pres">
      <dgm:prSet presAssocID="{80E05E4A-A5F8-422B-A115-8F05277A818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3EF10C8-CFFB-4785-8893-AF8B56FC6593}" type="pres">
      <dgm:prSet presAssocID="{80E05E4A-A5F8-422B-A115-8F05277A81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2CAE0-7BDB-42F8-9546-8F6780421BA0}" type="pres">
      <dgm:prSet presAssocID="{80E05E4A-A5F8-422B-A115-8F05277A8182}" presName="negativeSpace" presStyleCnt="0"/>
      <dgm:spPr/>
      <dgm:t>
        <a:bodyPr/>
        <a:lstStyle/>
        <a:p>
          <a:endParaRPr lang="ru-RU"/>
        </a:p>
      </dgm:t>
    </dgm:pt>
    <dgm:pt modelId="{7F1626DC-8CCB-4B42-B2DA-5E0CB92378CB}" type="pres">
      <dgm:prSet presAssocID="{80E05E4A-A5F8-422B-A115-8F05277A8182}" presName="childText" presStyleLbl="conFgAcc1" presStyleIdx="3" presStyleCnt="4" custLinFactNeighborX="-1258" custLinFactNeighborY="11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56215-20D3-4398-9351-031CE51B2D33}" type="presOf" srcId="{DE7DE442-B0EF-4D84-98AD-DDA5C1B9A727}" destId="{F0F5D354-9FAA-413B-A633-4D458D2D7DC5}" srcOrd="0" destOrd="0" presId="urn:microsoft.com/office/officeart/2005/8/layout/list1"/>
    <dgm:cxn modelId="{3B38BE64-5288-49B0-BC05-030CC27BC284}" type="presOf" srcId="{FA3531C6-363B-413A-A7F6-DEF363D20D67}" destId="{6F4BEED9-E241-4BF6-9AE6-0F808AF92EF8}" srcOrd="0" destOrd="0" presId="urn:microsoft.com/office/officeart/2005/8/layout/list1"/>
    <dgm:cxn modelId="{C8D5EB19-80A8-4B41-A704-55D867FA6C90}" type="presOf" srcId="{4B1000EF-10CA-4BAA-9910-C4B9AB310DFD}" destId="{4220A7DE-97D7-47CC-9381-557336D846B4}" srcOrd="0" destOrd="0" presId="urn:microsoft.com/office/officeart/2005/8/layout/list1"/>
    <dgm:cxn modelId="{729EB1D9-9006-42F2-B1B3-864B5911355F}" type="presOf" srcId="{5ADE2971-A2BE-4894-837A-B019F82DD74C}" destId="{EC2F1E4D-EC34-4B66-9710-624E280D0E01}" srcOrd="0" destOrd="1" presId="urn:microsoft.com/office/officeart/2005/8/layout/list1"/>
    <dgm:cxn modelId="{E7032159-7DBE-4077-A509-4CBAD81BD740}" srcId="{9882D133-5267-42FD-8DC3-2894E99B0D41}" destId="{843A70A5-76CC-4691-B8D7-7B7EA3A970AD}" srcOrd="0" destOrd="0" parTransId="{905F7EE6-1790-4013-815F-E64717AB97AE}" sibTransId="{97711469-1E4B-4486-8C91-3821D278F86C}"/>
    <dgm:cxn modelId="{CA6D35A8-3C58-4730-999F-74B00A902E1A}" type="presOf" srcId="{FEF19B07-DD93-41D0-A018-DA1F1D5B4513}" destId="{EC2F1E4D-EC34-4B66-9710-624E280D0E01}" srcOrd="0" destOrd="0" presId="urn:microsoft.com/office/officeart/2005/8/layout/list1"/>
    <dgm:cxn modelId="{E9688428-22B7-4225-B595-876BEEF6851E}" type="presOf" srcId="{B616D1E8-6E2E-4611-935A-B9A1FA10AC34}" destId="{7F1626DC-8CCB-4B42-B2DA-5E0CB92378CB}" srcOrd="0" destOrd="1" presId="urn:microsoft.com/office/officeart/2005/8/layout/list1"/>
    <dgm:cxn modelId="{6612977A-9E13-4A35-81ED-A20B3090E383}" srcId="{80E05E4A-A5F8-422B-A115-8F05277A8182}" destId="{D737E4D0-E8FA-42BA-8BC3-033DFBAF1800}" srcOrd="0" destOrd="0" parTransId="{C2BA8285-0EE8-46F6-87A6-7E778AC6CFE1}" sibTransId="{5A8EF97E-244C-4088-AF65-207FE0E21677}"/>
    <dgm:cxn modelId="{425B6796-EE6B-450F-8CCD-9AF3ED70ACC6}" type="presOf" srcId="{D737E4D0-E8FA-42BA-8BC3-033DFBAF1800}" destId="{7F1626DC-8CCB-4B42-B2DA-5E0CB92378CB}" srcOrd="0" destOrd="0" presId="urn:microsoft.com/office/officeart/2005/8/layout/list1"/>
    <dgm:cxn modelId="{31CBC210-3421-4731-A5BD-9C7B8ADF1B6B}" srcId="{1F0570DE-8F33-4B9A-A86B-F50A3C1D0F77}" destId="{BCF4DBC4-D3C4-43D0-A428-4B5EA9DEA8B7}" srcOrd="1" destOrd="0" parTransId="{8418A9D5-0B68-494F-B83B-8AF6B6E15D55}" sibTransId="{C5978C11-CC23-4BCC-819E-B7697ADFF507}"/>
    <dgm:cxn modelId="{5DD7F614-CBCA-4507-96CD-5B3995867381}" type="presOf" srcId="{843A70A5-76CC-4691-B8D7-7B7EA3A970AD}" destId="{AB864C7A-314F-4C97-AD3F-E4BD20405E4F}" srcOrd="1" destOrd="0" presId="urn:microsoft.com/office/officeart/2005/8/layout/list1"/>
    <dgm:cxn modelId="{262C0377-A18E-47E6-B08B-5D759F32CDA7}" srcId="{843A70A5-76CC-4691-B8D7-7B7EA3A970AD}" destId="{5ADE2971-A2BE-4894-837A-B019F82DD74C}" srcOrd="1" destOrd="0" parTransId="{F915CACA-41E4-4AA2-A543-7651A170A9D7}" sibTransId="{042A80CF-8BDE-4DF0-B755-3531955EEDD8}"/>
    <dgm:cxn modelId="{3C662ABB-55D3-41D5-AC75-938644E11086}" srcId="{9882D133-5267-42FD-8DC3-2894E99B0D41}" destId="{80E05E4A-A5F8-422B-A115-8F05277A8182}" srcOrd="3" destOrd="0" parTransId="{CBE340B3-02BC-423B-B5E6-3BCEE5E8B24C}" sibTransId="{41465EF6-ECA8-4FBF-A2DF-689BF50D462C}"/>
    <dgm:cxn modelId="{21CBCAFB-54D3-48A2-B126-51339FA6D2D0}" type="presOf" srcId="{1F0570DE-8F33-4B9A-A86B-F50A3C1D0F77}" destId="{07AA29E6-9EEF-43BF-A053-4C6EC999E24F}" srcOrd="1" destOrd="0" presId="urn:microsoft.com/office/officeart/2005/8/layout/list1"/>
    <dgm:cxn modelId="{368254D0-40D9-4EA9-8B9B-D45FDA75FE4E}" srcId="{4B1000EF-10CA-4BAA-9910-C4B9AB310DFD}" destId="{FA3531C6-363B-413A-A7F6-DEF363D20D67}" srcOrd="0" destOrd="0" parTransId="{776E7BC3-E8A4-4E44-9D51-FF8AB9ABF34F}" sibTransId="{40EF469F-3A16-4396-B428-733D2AF9E061}"/>
    <dgm:cxn modelId="{CB671831-E71B-418F-9F03-16F3BAAB16AC}" type="presOf" srcId="{1F0570DE-8F33-4B9A-A86B-F50A3C1D0F77}" destId="{69B0CE51-C07E-4280-B4D9-39B06395A05D}" srcOrd="0" destOrd="0" presId="urn:microsoft.com/office/officeart/2005/8/layout/list1"/>
    <dgm:cxn modelId="{36CDD1DC-6904-4371-97BB-82BA5833D299}" type="presOf" srcId="{9882D133-5267-42FD-8DC3-2894E99B0D41}" destId="{0104BBAD-F012-4502-B8FE-D43B7ADD152F}" srcOrd="0" destOrd="0" presId="urn:microsoft.com/office/officeart/2005/8/layout/list1"/>
    <dgm:cxn modelId="{D0DC081D-6CF1-484F-8FCC-F8E452B9507F}" type="presOf" srcId="{4B1000EF-10CA-4BAA-9910-C4B9AB310DFD}" destId="{58CB89FA-86F6-44AA-A331-DADBD8F41AD4}" srcOrd="1" destOrd="0" presId="urn:microsoft.com/office/officeart/2005/8/layout/list1"/>
    <dgm:cxn modelId="{EC8937B7-FE34-4C1B-AF3F-D8335A2B9847}" type="presOf" srcId="{80E05E4A-A5F8-422B-A115-8F05277A8182}" destId="{93EF10C8-CFFB-4785-8893-AF8B56FC6593}" srcOrd="1" destOrd="0" presId="urn:microsoft.com/office/officeart/2005/8/layout/list1"/>
    <dgm:cxn modelId="{B145F0BA-AF18-44D4-AEAB-27D533DF5019}" srcId="{9882D133-5267-42FD-8DC3-2894E99B0D41}" destId="{1F0570DE-8F33-4B9A-A86B-F50A3C1D0F77}" srcOrd="1" destOrd="0" parTransId="{A5FEFABC-E79A-4690-BAED-4073FB0B420C}" sibTransId="{3CF67ABD-E3F0-467B-8E5C-1DE679A77D26}"/>
    <dgm:cxn modelId="{71D4DA16-BE07-45C6-AF01-626B729A30A0}" srcId="{80E05E4A-A5F8-422B-A115-8F05277A8182}" destId="{B616D1E8-6E2E-4611-935A-B9A1FA10AC34}" srcOrd="1" destOrd="0" parTransId="{601DA1E1-1E4F-4923-830C-361CE958D8B6}" sibTransId="{4852F453-658D-41C9-BC50-BFA5467678DC}"/>
    <dgm:cxn modelId="{1933EDB2-1FFE-4E8A-9F69-71C8961FE1A3}" type="presOf" srcId="{18964DD2-958C-4520-8890-6FC116ED5F27}" destId="{6F4BEED9-E241-4BF6-9AE6-0F808AF92EF8}" srcOrd="0" destOrd="1" presId="urn:microsoft.com/office/officeart/2005/8/layout/list1"/>
    <dgm:cxn modelId="{BDBA2E77-6994-41A2-AE93-8696D6A8DEF0}" srcId="{1F0570DE-8F33-4B9A-A86B-F50A3C1D0F77}" destId="{DE7DE442-B0EF-4D84-98AD-DDA5C1B9A727}" srcOrd="0" destOrd="0" parTransId="{84A074FA-348A-4534-8574-20CE811B67ED}" sibTransId="{8FB8A251-BE79-476B-AE5D-B578F7731701}"/>
    <dgm:cxn modelId="{2489EB15-830C-4558-87AC-BB3F44356500}" type="presOf" srcId="{BCF4DBC4-D3C4-43D0-A428-4B5EA9DEA8B7}" destId="{F0F5D354-9FAA-413B-A633-4D458D2D7DC5}" srcOrd="0" destOrd="1" presId="urn:microsoft.com/office/officeart/2005/8/layout/list1"/>
    <dgm:cxn modelId="{422668EC-8B4F-4B04-B0C4-0BD3CC4BE68D}" srcId="{4B1000EF-10CA-4BAA-9910-C4B9AB310DFD}" destId="{18964DD2-958C-4520-8890-6FC116ED5F27}" srcOrd="1" destOrd="0" parTransId="{108E75BC-749B-433C-B300-5E8C883B4AA1}" sibTransId="{65D48718-1C0C-410E-A4F4-9FD05AE7E30A}"/>
    <dgm:cxn modelId="{B1E22751-15BD-4102-BCF2-E668993B9AB6}" srcId="{843A70A5-76CC-4691-B8D7-7B7EA3A970AD}" destId="{FEF19B07-DD93-41D0-A018-DA1F1D5B4513}" srcOrd="0" destOrd="0" parTransId="{39AA6245-3EBC-4182-8909-C7DE70A79356}" sibTransId="{C152788F-16CC-41D0-ABF4-34099994E3DD}"/>
    <dgm:cxn modelId="{FCFA6FA0-B78E-4103-A806-65A3DB611AEA}" type="presOf" srcId="{80E05E4A-A5F8-422B-A115-8F05277A8182}" destId="{4919FB22-B109-4FD4-A96D-79ADB0158C83}" srcOrd="0" destOrd="0" presId="urn:microsoft.com/office/officeart/2005/8/layout/list1"/>
    <dgm:cxn modelId="{795EF3D0-86D6-4722-A851-2B41E545F6B2}" type="presOf" srcId="{843A70A5-76CC-4691-B8D7-7B7EA3A970AD}" destId="{04893FDF-1721-49A8-8C4C-273778BFB820}" srcOrd="0" destOrd="0" presId="urn:microsoft.com/office/officeart/2005/8/layout/list1"/>
    <dgm:cxn modelId="{7C646DF3-A89E-49B5-B565-C962054FCCDC}" srcId="{9882D133-5267-42FD-8DC3-2894E99B0D41}" destId="{4B1000EF-10CA-4BAA-9910-C4B9AB310DFD}" srcOrd="2" destOrd="0" parTransId="{BCA69690-AFD1-4DFA-B99A-3E6C527435A1}" sibTransId="{7C617B6F-0D49-42C1-BF46-8BF450941A60}"/>
    <dgm:cxn modelId="{79E04D70-F38A-4214-A44E-DC615DBE9E1E}" type="presParOf" srcId="{0104BBAD-F012-4502-B8FE-D43B7ADD152F}" destId="{27BDCB56-8A17-420E-BCEB-8AD20F5E4742}" srcOrd="0" destOrd="0" presId="urn:microsoft.com/office/officeart/2005/8/layout/list1"/>
    <dgm:cxn modelId="{D043AE26-7744-4F1F-8D89-65CC48DCF1EC}" type="presParOf" srcId="{27BDCB56-8A17-420E-BCEB-8AD20F5E4742}" destId="{04893FDF-1721-49A8-8C4C-273778BFB820}" srcOrd="0" destOrd="0" presId="urn:microsoft.com/office/officeart/2005/8/layout/list1"/>
    <dgm:cxn modelId="{912991BC-4BAC-417F-8382-94CAB63B79BE}" type="presParOf" srcId="{27BDCB56-8A17-420E-BCEB-8AD20F5E4742}" destId="{AB864C7A-314F-4C97-AD3F-E4BD20405E4F}" srcOrd="1" destOrd="0" presId="urn:microsoft.com/office/officeart/2005/8/layout/list1"/>
    <dgm:cxn modelId="{E444D952-25D0-4B00-A9A2-5A211B57181C}" type="presParOf" srcId="{0104BBAD-F012-4502-B8FE-D43B7ADD152F}" destId="{648E0E70-86B1-48A9-9C18-E47A9D9F2E24}" srcOrd="1" destOrd="0" presId="urn:microsoft.com/office/officeart/2005/8/layout/list1"/>
    <dgm:cxn modelId="{2A366C49-B224-4D28-B2BE-733D2AC54E71}" type="presParOf" srcId="{0104BBAD-F012-4502-B8FE-D43B7ADD152F}" destId="{EC2F1E4D-EC34-4B66-9710-624E280D0E01}" srcOrd="2" destOrd="0" presId="urn:microsoft.com/office/officeart/2005/8/layout/list1"/>
    <dgm:cxn modelId="{AF5824D5-A929-4A72-9AE9-227D4F2F87C0}" type="presParOf" srcId="{0104BBAD-F012-4502-B8FE-D43B7ADD152F}" destId="{8BCB7CE7-73D6-4CCF-B46E-58A2935E6A98}" srcOrd="3" destOrd="0" presId="urn:microsoft.com/office/officeart/2005/8/layout/list1"/>
    <dgm:cxn modelId="{52C363E9-EAC0-4468-B5B9-F9D3A10E5D32}" type="presParOf" srcId="{0104BBAD-F012-4502-B8FE-D43B7ADD152F}" destId="{B4DB1A03-C377-4CC9-B15F-8FC06E154FFC}" srcOrd="4" destOrd="0" presId="urn:microsoft.com/office/officeart/2005/8/layout/list1"/>
    <dgm:cxn modelId="{378B0BF1-518C-4B3C-BBEE-62F269F4A877}" type="presParOf" srcId="{B4DB1A03-C377-4CC9-B15F-8FC06E154FFC}" destId="{69B0CE51-C07E-4280-B4D9-39B06395A05D}" srcOrd="0" destOrd="0" presId="urn:microsoft.com/office/officeart/2005/8/layout/list1"/>
    <dgm:cxn modelId="{C84DC317-85E6-4EE1-B4B1-B4B66D3997F3}" type="presParOf" srcId="{B4DB1A03-C377-4CC9-B15F-8FC06E154FFC}" destId="{07AA29E6-9EEF-43BF-A053-4C6EC999E24F}" srcOrd="1" destOrd="0" presId="urn:microsoft.com/office/officeart/2005/8/layout/list1"/>
    <dgm:cxn modelId="{C83C7DCF-565A-4C57-8853-0B0A83E758AE}" type="presParOf" srcId="{0104BBAD-F012-4502-B8FE-D43B7ADD152F}" destId="{0A5ABCE2-D53D-4C63-AB91-62193E908757}" srcOrd="5" destOrd="0" presId="urn:microsoft.com/office/officeart/2005/8/layout/list1"/>
    <dgm:cxn modelId="{AA93C9F0-822E-420D-9D15-B834DCA1B782}" type="presParOf" srcId="{0104BBAD-F012-4502-B8FE-D43B7ADD152F}" destId="{F0F5D354-9FAA-413B-A633-4D458D2D7DC5}" srcOrd="6" destOrd="0" presId="urn:microsoft.com/office/officeart/2005/8/layout/list1"/>
    <dgm:cxn modelId="{F034ED0E-0B7A-49E1-A4CD-CB8B48753E4A}" type="presParOf" srcId="{0104BBAD-F012-4502-B8FE-D43B7ADD152F}" destId="{7F592FD1-94AE-4493-AF83-98830AABF2F5}" srcOrd="7" destOrd="0" presId="urn:microsoft.com/office/officeart/2005/8/layout/list1"/>
    <dgm:cxn modelId="{3734C9E3-851D-4A13-9206-1A40C71906E6}" type="presParOf" srcId="{0104BBAD-F012-4502-B8FE-D43B7ADD152F}" destId="{B19B5F3C-433D-45D9-85A0-FA925469C6B4}" srcOrd="8" destOrd="0" presId="urn:microsoft.com/office/officeart/2005/8/layout/list1"/>
    <dgm:cxn modelId="{C9200B21-2F3E-4294-82FC-CB6D55862953}" type="presParOf" srcId="{B19B5F3C-433D-45D9-85A0-FA925469C6B4}" destId="{4220A7DE-97D7-47CC-9381-557336D846B4}" srcOrd="0" destOrd="0" presId="urn:microsoft.com/office/officeart/2005/8/layout/list1"/>
    <dgm:cxn modelId="{23DD8ADA-11F2-4D9C-A011-54499AC018CE}" type="presParOf" srcId="{B19B5F3C-433D-45D9-85A0-FA925469C6B4}" destId="{58CB89FA-86F6-44AA-A331-DADBD8F41AD4}" srcOrd="1" destOrd="0" presId="urn:microsoft.com/office/officeart/2005/8/layout/list1"/>
    <dgm:cxn modelId="{9CAEEBFD-2E71-47B8-8DB1-5E1864788AAE}" type="presParOf" srcId="{0104BBAD-F012-4502-B8FE-D43B7ADD152F}" destId="{3337437D-61BE-4BE2-8748-CAED1E335CAC}" srcOrd="9" destOrd="0" presId="urn:microsoft.com/office/officeart/2005/8/layout/list1"/>
    <dgm:cxn modelId="{FB49C6C9-ECEB-4DF4-A806-E24961FA8F7D}" type="presParOf" srcId="{0104BBAD-F012-4502-B8FE-D43B7ADD152F}" destId="{6F4BEED9-E241-4BF6-9AE6-0F808AF92EF8}" srcOrd="10" destOrd="0" presId="urn:microsoft.com/office/officeart/2005/8/layout/list1"/>
    <dgm:cxn modelId="{FAC60D01-447C-4A21-94C0-7F0C128B802C}" type="presParOf" srcId="{0104BBAD-F012-4502-B8FE-D43B7ADD152F}" destId="{BF0D78C8-B016-42B2-87B0-503F0986BCD3}" srcOrd="11" destOrd="0" presId="urn:microsoft.com/office/officeart/2005/8/layout/list1"/>
    <dgm:cxn modelId="{CD4E43E9-9965-4FEF-B203-068F49A3B8AA}" type="presParOf" srcId="{0104BBAD-F012-4502-B8FE-D43B7ADD152F}" destId="{6BF11CF8-A09E-4C8F-B167-931E0B5108B7}" srcOrd="12" destOrd="0" presId="urn:microsoft.com/office/officeart/2005/8/layout/list1"/>
    <dgm:cxn modelId="{CADDE2A4-C0C7-4399-BE49-C7DF138C9993}" type="presParOf" srcId="{6BF11CF8-A09E-4C8F-B167-931E0B5108B7}" destId="{4919FB22-B109-4FD4-A96D-79ADB0158C83}" srcOrd="0" destOrd="0" presId="urn:microsoft.com/office/officeart/2005/8/layout/list1"/>
    <dgm:cxn modelId="{5CE6F059-7423-4511-9349-8A8E15AFEE0B}" type="presParOf" srcId="{6BF11CF8-A09E-4C8F-B167-931E0B5108B7}" destId="{93EF10C8-CFFB-4785-8893-AF8B56FC6593}" srcOrd="1" destOrd="0" presId="urn:microsoft.com/office/officeart/2005/8/layout/list1"/>
    <dgm:cxn modelId="{CF56F909-5317-49E6-B71D-ED3464F83469}" type="presParOf" srcId="{0104BBAD-F012-4502-B8FE-D43B7ADD152F}" destId="{DA12CAE0-7BDB-42F8-9546-8F6780421BA0}" srcOrd="13" destOrd="0" presId="urn:microsoft.com/office/officeart/2005/8/layout/list1"/>
    <dgm:cxn modelId="{509ADC2D-BB60-4B3A-97FF-8CAF29FDBCFC}" type="presParOf" srcId="{0104BBAD-F012-4502-B8FE-D43B7ADD152F}" destId="{7F1626DC-8CCB-4B42-B2DA-5E0CB92378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2D133-5267-42FD-8DC3-2894E99B0D41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3A70A5-76CC-4691-B8D7-7B7EA3A970AD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7EE6-1790-4013-815F-E64717AB97AE}" type="parTrans" cxnId="{E7032159-7DBE-4077-A509-4CBAD81BD740}">
      <dgm:prSet/>
      <dgm:spPr/>
      <dgm:t>
        <a:bodyPr/>
        <a:lstStyle/>
        <a:p>
          <a:endParaRPr lang="ru-RU"/>
        </a:p>
      </dgm:t>
    </dgm:pt>
    <dgm:pt modelId="{97711469-1E4B-4486-8C91-3821D278F86C}" type="sibTrans" cxnId="{E7032159-7DBE-4077-A509-4CBAD81BD740}">
      <dgm:prSet/>
      <dgm:spPr/>
      <dgm:t>
        <a:bodyPr/>
        <a:lstStyle/>
        <a:p>
          <a:endParaRPr lang="ru-RU"/>
        </a:p>
      </dgm:t>
    </dgm:pt>
    <dgm:pt modelId="{FEF19B07-DD93-41D0-A018-DA1F1D5B4513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прочих неметаллических продуктов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A6245-3EBC-4182-8909-C7DE70A79356}" type="parTrans" cxnId="{B1E22751-15BD-4102-BCF2-E668993B9AB6}">
      <dgm:prSet/>
      <dgm:spPr/>
      <dgm:t>
        <a:bodyPr/>
        <a:lstStyle/>
        <a:p>
          <a:endParaRPr lang="ru-RU"/>
        </a:p>
      </dgm:t>
    </dgm:pt>
    <dgm:pt modelId="{C152788F-16CC-41D0-ABF4-34099994E3DD}" type="sibTrans" cxnId="{B1E22751-15BD-4102-BCF2-E668993B9AB6}">
      <dgm:prSet/>
      <dgm:spPr/>
      <dgm:t>
        <a:bodyPr/>
        <a:lstStyle/>
        <a:p>
          <a:endParaRPr lang="ru-RU"/>
        </a:p>
      </dgm:t>
    </dgm:pt>
    <dgm:pt modelId="{1F0570DE-8F33-4B9A-A86B-F50A3C1D0F77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EFABC-E79A-4690-BAED-4073FB0B420C}" type="parTrans" cxnId="{B145F0BA-AF18-44D4-AEAB-27D533DF5019}">
      <dgm:prSet/>
      <dgm:spPr/>
      <dgm:t>
        <a:bodyPr/>
        <a:lstStyle/>
        <a:p>
          <a:endParaRPr lang="ru-RU"/>
        </a:p>
      </dgm:t>
    </dgm:pt>
    <dgm:pt modelId="{3CF67ABD-E3F0-467B-8E5C-1DE679A77D26}" type="sibTrans" cxnId="{B145F0BA-AF18-44D4-AEAB-27D533DF5019}">
      <dgm:prSet/>
      <dgm:spPr/>
      <dgm:t>
        <a:bodyPr/>
        <a:lstStyle/>
        <a:p>
          <a:endParaRPr lang="ru-RU"/>
        </a:p>
      </dgm:t>
    </dgm:pt>
    <dgm:pt modelId="{DE7DE442-B0EF-4D84-98AD-DDA5C1B9A727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</a:t>
          </a:r>
          <a:r>
            <a:rPr lang="ru-RU" sz="16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стекла и изделий из стекла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074FA-348A-4534-8574-20CE811B67ED}" type="parTrans" cxnId="{BDBA2E77-6994-41A2-AE93-8696D6A8DEF0}">
      <dgm:prSet/>
      <dgm:spPr/>
      <dgm:t>
        <a:bodyPr/>
        <a:lstStyle/>
        <a:p>
          <a:endParaRPr lang="ru-RU"/>
        </a:p>
      </dgm:t>
    </dgm:pt>
    <dgm:pt modelId="{8FB8A251-BE79-476B-AE5D-B578F7731701}" type="sibTrans" cxnId="{BDBA2E77-6994-41A2-AE93-8696D6A8DEF0}">
      <dgm:prSet/>
      <dgm:spPr/>
      <dgm:t>
        <a:bodyPr/>
        <a:lstStyle/>
        <a:p>
          <a:endParaRPr lang="ru-RU"/>
        </a:p>
      </dgm:t>
    </dgm:pt>
    <dgm:pt modelId="{BCF4DBC4-D3C4-43D0-A428-4B5EA9DEA8B7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ООО «Бокситогорский силикатный завод»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8A9D5-0B68-494F-B83B-8AF6B6E15D55}" type="parTrans" cxnId="{31CBC210-3421-4731-A5BD-9C7B8ADF1B6B}">
      <dgm:prSet/>
      <dgm:spPr/>
      <dgm:t>
        <a:bodyPr/>
        <a:lstStyle/>
        <a:p>
          <a:endParaRPr lang="ru-RU"/>
        </a:p>
      </dgm:t>
    </dgm:pt>
    <dgm:pt modelId="{C5978C11-CC23-4BCC-819E-B7697ADFF507}" type="sibTrans" cxnId="{31CBC210-3421-4731-A5BD-9C7B8ADF1B6B}">
      <dgm:prSet/>
      <dgm:spPr/>
      <dgm:t>
        <a:bodyPr/>
        <a:lstStyle/>
        <a:p>
          <a:endParaRPr lang="ru-RU"/>
        </a:p>
      </dgm:t>
    </dgm:pt>
    <dgm:pt modelId="{4B1000EF-10CA-4BAA-9910-C4B9AB310DFD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69690-AFD1-4DFA-B99A-3E6C527435A1}" type="parTrans" cxnId="{7C646DF3-A89E-49B5-B565-C962054FCCDC}">
      <dgm:prSet/>
      <dgm:spPr/>
      <dgm:t>
        <a:bodyPr/>
        <a:lstStyle/>
        <a:p>
          <a:endParaRPr lang="ru-RU"/>
        </a:p>
      </dgm:t>
    </dgm:pt>
    <dgm:pt modelId="{7C617B6F-0D49-42C1-BF46-8BF450941A60}" type="sibTrans" cxnId="{7C646DF3-A89E-49B5-B565-C962054FCCDC}">
      <dgm:prSet/>
      <dgm:spPr/>
      <dgm:t>
        <a:bodyPr/>
        <a:lstStyle/>
        <a:p>
          <a:endParaRPr lang="ru-RU"/>
        </a:p>
      </dgm:t>
    </dgm:pt>
    <dgm:pt modelId="{18964DD2-958C-4520-8890-6FC116ED5F27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ЗАО «Пикалёвский колбасы»</a:t>
          </a:r>
          <a:endParaRPr lang="ru-RU" sz="16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48718-1C0C-410E-A4F4-9FD05AE7E30A}" type="sibTrans" cxnId="{422668EC-8B4F-4B04-B0C4-0BD3CC4BE68D}">
      <dgm:prSet/>
      <dgm:spPr/>
      <dgm:t>
        <a:bodyPr/>
        <a:lstStyle/>
        <a:p>
          <a:endParaRPr lang="ru-RU"/>
        </a:p>
      </dgm:t>
    </dgm:pt>
    <dgm:pt modelId="{108E75BC-749B-433C-B300-5E8C883B4AA1}" type="parTrans" cxnId="{422668EC-8B4F-4B04-B0C4-0BD3CC4BE68D}">
      <dgm:prSet/>
      <dgm:spPr/>
      <dgm:t>
        <a:bodyPr/>
        <a:lstStyle/>
        <a:p>
          <a:endParaRPr lang="ru-RU"/>
        </a:p>
      </dgm:t>
    </dgm:pt>
    <dgm:pt modelId="{FA3531C6-363B-413A-A7F6-DEF363D20D67}">
      <dgm:prSet phldrT="[Текст]" custT="1"/>
      <dgm:spPr/>
      <dgm:t>
        <a:bodyPr/>
        <a:lstStyle/>
        <a:p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пищевой продукции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F469F-3A16-4396-B428-733D2AF9E061}" type="sibTrans" cxnId="{368254D0-40D9-4EA9-8B9B-D45FDA75FE4E}">
      <dgm:prSet/>
      <dgm:spPr/>
      <dgm:t>
        <a:bodyPr/>
        <a:lstStyle/>
        <a:p>
          <a:endParaRPr lang="ru-RU"/>
        </a:p>
      </dgm:t>
    </dgm:pt>
    <dgm:pt modelId="{776E7BC3-E8A4-4E44-9D51-FF8AB9ABF34F}" type="parTrans" cxnId="{368254D0-40D9-4EA9-8B9B-D45FDA75FE4E}">
      <dgm:prSet/>
      <dgm:spPr/>
      <dgm:t>
        <a:bodyPr/>
        <a:lstStyle/>
        <a:p>
          <a:endParaRPr lang="ru-RU"/>
        </a:p>
      </dgm:t>
    </dgm:pt>
    <dgm:pt modelId="{80E05E4A-A5F8-422B-A115-8F05277A8182}">
      <dgm:prSet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65EF6-ECA8-4FBF-A2DF-689BF50D462C}" type="sibTrans" cxnId="{3C662ABB-55D3-41D5-AC75-938644E11086}">
      <dgm:prSet/>
      <dgm:spPr/>
      <dgm:t>
        <a:bodyPr/>
        <a:lstStyle/>
        <a:p>
          <a:endParaRPr lang="ru-RU"/>
        </a:p>
      </dgm:t>
    </dgm:pt>
    <dgm:pt modelId="{CBE340B3-02BC-423B-B5E6-3BCEE5E8B24C}" type="parTrans" cxnId="{3C662ABB-55D3-41D5-AC75-938644E11086}">
      <dgm:prSet/>
      <dgm:spPr/>
      <dgm:t>
        <a:bodyPr/>
        <a:lstStyle/>
        <a:p>
          <a:endParaRPr lang="ru-RU"/>
        </a:p>
      </dgm:t>
    </dgm:pt>
    <dgm:pt modelId="{D737E4D0-E8FA-42BA-8BC3-033DFBAF1800}">
      <dgm:prSet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Деревообрабатывающая и перерабатывающая промышленность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A8285-0EE8-46F6-87A6-7E778AC6CFE1}" type="parTrans" cxnId="{6612977A-9E13-4A35-81ED-A20B3090E383}">
      <dgm:prSet/>
      <dgm:spPr/>
      <dgm:t>
        <a:bodyPr/>
        <a:lstStyle/>
        <a:p>
          <a:endParaRPr lang="ru-RU"/>
        </a:p>
      </dgm:t>
    </dgm:pt>
    <dgm:pt modelId="{5A8EF97E-244C-4088-AF65-207FE0E21677}" type="sibTrans" cxnId="{6612977A-9E13-4A35-81ED-A20B3090E383}">
      <dgm:prSet/>
      <dgm:spPr/>
      <dgm:t>
        <a:bodyPr/>
        <a:lstStyle/>
        <a:p>
          <a:endParaRPr lang="ru-RU"/>
        </a:p>
      </dgm:t>
    </dgm:pt>
    <dgm:pt modelId="{214A7076-92B4-4F54-83BE-CF99D29EB12B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АО «РУСАЛ Бокситогорск»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AF1FB-A918-4AB4-A0F0-0442143BCF4B}" type="parTrans" cxnId="{D6988BE2-CCA7-4570-B7D6-91860C47126E}">
      <dgm:prSet/>
      <dgm:spPr/>
      <dgm:t>
        <a:bodyPr/>
        <a:lstStyle/>
        <a:p>
          <a:endParaRPr lang="ru-RU"/>
        </a:p>
      </dgm:t>
    </dgm:pt>
    <dgm:pt modelId="{92AED374-78B8-42F7-8C60-BCA643F3B30E}" type="sibTrans" cxnId="{D6988BE2-CCA7-4570-B7D6-91860C47126E}">
      <dgm:prSet/>
      <dgm:spPr/>
      <dgm:t>
        <a:bodyPr/>
        <a:lstStyle/>
        <a:p>
          <a:endParaRPr lang="ru-RU"/>
        </a:p>
      </dgm:t>
    </dgm:pt>
    <dgm:pt modelId="{F6189B41-0CC7-481D-A261-D63E539E6821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ООО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ММ-Ефимовский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6261A-A24C-46C5-BA00-E50365E81AE0}" type="parTrans" cxnId="{219C1B8D-8D21-460A-9142-8887BDD4F9BF}">
      <dgm:prSet/>
      <dgm:spPr/>
      <dgm:t>
        <a:bodyPr/>
        <a:lstStyle/>
        <a:p>
          <a:endParaRPr lang="ru-RU"/>
        </a:p>
      </dgm:t>
    </dgm:pt>
    <dgm:pt modelId="{89A82BF3-7127-45AB-98AC-99AED6C33821}" type="sibTrans" cxnId="{219C1B8D-8D21-460A-9142-8887BDD4F9BF}">
      <dgm:prSet/>
      <dgm:spPr/>
      <dgm:t>
        <a:bodyPr/>
        <a:lstStyle/>
        <a:p>
          <a:endParaRPr lang="ru-RU"/>
        </a:p>
      </dgm:t>
    </dgm:pt>
    <dgm:pt modelId="{2BC768BA-4EF2-4A0E-8EAF-72D27FF4099B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Ефимовское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B2FEA-F768-45D6-95E9-AF9995DE4F1F}" type="parTrans" cxnId="{2AC61EB5-2437-4EAA-B7ED-00B2047F98F4}">
      <dgm:prSet/>
      <dgm:spPr/>
      <dgm:t>
        <a:bodyPr/>
        <a:lstStyle/>
        <a:p>
          <a:endParaRPr lang="ru-RU"/>
        </a:p>
      </dgm:t>
    </dgm:pt>
    <dgm:pt modelId="{7BDBCD3E-D334-4A69-BCC0-FB955BFAB262}" type="sibTrans" cxnId="{2AC61EB5-2437-4EAA-B7ED-00B2047F98F4}">
      <dgm:prSet/>
      <dgm:spPr/>
      <dgm:t>
        <a:bodyPr/>
        <a:lstStyle/>
        <a:p>
          <a:endParaRPr lang="ru-RU"/>
        </a:p>
      </dgm:t>
    </dgm:pt>
    <dgm:pt modelId="{0104BBAD-F012-4502-B8FE-D43B7ADD152F}" type="pres">
      <dgm:prSet presAssocID="{9882D133-5267-42FD-8DC3-2894E99B0D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DCB56-8A17-420E-BCEB-8AD20F5E4742}" type="pres">
      <dgm:prSet presAssocID="{843A70A5-76CC-4691-B8D7-7B7EA3A970AD}" presName="parentLin" presStyleCnt="0"/>
      <dgm:spPr/>
      <dgm:t>
        <a:bodyPr/>
        <a:lstStyle/>
        <a:p>
          <a:endParaRPr lang="ru-RU"/>
        </a:p>
      </dgm:t>
    </dgm:pt>
    <dgm:pt modelId="{04893FDF-1721-49A8-8C4C-273778BFB820}" type="pres">
      <dgm:prSet presAssocID="{843A70A5-76CC-4691-B8D7-7B7EA3A970A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864C7A-314F-4C97-AD3F-E4BD20405E4F}" type="pres">
      <dgm:prSet presAssocID="{843A70A5-76CC-4691-B8D7-7B7EA3A970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E0E70-86B1-48A9-9C18-E47A9D9F2E24}" type="pres">
      <dgm:prSet presAssocID="{843A70A5-76CC-4691-B8D7-7B7EA3A970AD}" presName="negativeSpace" presStyleCnt="0"/>
      <dgm:spPr/>
      <dgm:t>
        <a:bodyPr/>
        <a:lstStyle/>
        <a:p>
          <a:endParaRPr lang="ru-RU"/>
        </a:p>
      </dgm:t>
    </dgm:pt>
    <dgm:pt modelId="{EC2F1E4D-EC34-4B66-9710-624E280D0E01}" type="pres">
      <dgm:prSet presAssocID="{843A70A5-76CC-4691-B8D7-7B7EA3A970AD}" presName="childText" presStyleLbl="conFgAcc1" presStyleIdx="0" presStyleCnt="4" custLinFactNeighborY="-55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7CE7-73D6-4CCF-B46E-58A2935E6A98}" type="pres">
      <dgm:prSet presAssocID="{97711469-1E4B-4486-8C91-3821D278F86C}" presName="spaceBetweenRectangles" presStyleCnt="0"/>
      <dgm:spPr/>
      <dgm:t>
        <a:bodyPr/>
        <a:lstStyle/>
        <a:p>
          <a:endParaRPr lang="ru-RU"/>
        </a:p>
      </dgm:t>
    </dgm:pt>
    <dgm:pt modelId="{B4DB1A03-C377-4CC9-B15F-8FC06E154FFC}" type="pres">
      <dgm:prSet presAssocID="{1F0570DE-8F33-4B9A-A86B-F50A3C1D0F77}" presName="parentLin" presStyleCnt="0"/>
      <dgm:spPr/>
      <dgm:t>
        <a:bodyPr/>
        <a:lstStyle/>
        <a:p>
          <a:endParaRPr lang="ru-RU"/>
        </a:p>
      </dgm:t>
    </dgm:pt>
    <dgm:pt modelId="{69B0CE51-C07E-4280-B4D9-39B06395A05D}" type="pres">
      <dgm:prSet presAssocID="{1F0570DE-8F33-4B9A-A86B-F50A3C1D0F7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7AA29E6-9EEF-43BF-A053-4C6EC999E24F}" type="pres">
      <dgm:prSet presAssocID="{1F0570DE-8F33-4B9A-A86B-F50A3C1D0F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ABCE2-D53D-4C63-AB91-62193E908757}" type="pres">
      <dgm:prSet presAssocID="{1F0570DE-8F33-4B9A-A86B-F50A3C1D0F77}" presName="negativeSpace" presStyleCnt="0"/>
      <dgm:spPr/>
      <dgm:t>
        <a:bodyPr/>
        <a:lstStyle/>
        <a:p>
          <a:endParaRPr lang="ru-RU"/>
        </a:p>
      </dgm:t>
    </dgm:pt>
    <dgm:pt modelId="{F0F5D354-9FAA-413B-A633-4D458D2D7DC5}" type="pres">
      <dgm:prSet presAssocID="{1F0570DE-8F33-4B9A-A86B-F50A3C1D0F7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92FD1-94AE-4493-AF83-98830AABF2F5}" type="pres">
      <dgm:prSet presAssocID="{3CF67ABD-E3F0-467B-8E5C-1DE679A77D26}" presName="spaceBetweenRectangles" presStyleCnt="0"/>
      <dgm:spPr/>
      <dgm:t>
        <a:bodyPr/>
        <a:lstStyle/>
        <a:p>
          <a:endParaRPr lang="ru-RU"/>
        </a:p>
      </dgm:t>
    </dgm:pt>
    <dgm:pt modelId="{B19B5F3C-433D-45D9-85A0-FA925469C6B4}" type="pres">
      <dgm:prSet presAssocID="{4B1000EF-10CA-4BAA-9910-C4B9AB310DFD}" presName="parentLin" presStyleCnt="0"/>
      <dgm:spPr/>
      <dgm:t>
        <a:bodyPr/>
        <a:lstStyle/>
        <a:p>
          <a:endParaRPr lang="ru-RU"/>
        </a:p>
      </dgm:t>
    </dgm:pt>
    <dgm:pt modelId="{4220A7DE-97D7-47CC-9381-557336D846B4}" type="pres">
      <dgm:prSet presAssocID="{4B1000EF-10CA-4BAA-9910-C4B9AB310DF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8CB89FA-86F6-44AA-A331-DADBD8F41AD4}" type="pres">
      <dgm:prSet presAssocID="{4B1000EF-10CA-4BAA-9910-C4B9AB310D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7437D-61BE-4BE2-8748-CAED1E335CAC}" type="pres">
      <dgm:prSet presAssocID="{4B1000EF-10CA-4BAA-9910-C4B9AB310DFD}" presName="negativeSpace" presStyleCnt="0"/>
      <dgm:spPr/>
      <dgm:t>
        <a:bodyPr/>
        <a:lstStyle/>
        <a:p>
          <a:endParaRPr lang="ru-RU"/>
        </a:p>
      </dgm:t>
    </dgm:pt>
    <dgm:pt modelId="{6F4BEED9-E241-4BF6-9AE6-0F808AF92EF8}" type="pres">
      <dgm:prSet presAssocID="{4B1000EF-10CA-4BAA-9910-C4B9AB310DFD}" presName="childText" presStyleLbl="conFgAcc1" presStyleIdx="2" presStyleCnt="4" custLinFactNeighborX="-11441" custLinFactNeighborY="7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78C8-B016-42B2-87B0-503F0986BCD3}" type="pres">
      <dgm:prSet presAssocID="{7C617B6F-0D49-42C1-BF46-8BF450941A60}" presName="spaceBetweenRectangles" presStyleCnt="0"/>
      <dgm:spPr/>
      <dgm:t>
        <a:bodyPr/>
        <a:lstStyle/>
        <a:p>
          <a:endParaRPr lang="ru-RU"/>
        </a:p>
      </dgm:t>
    </dgm:pt>
    <dgm:pt modelId="{6BF11CF8-A09E-4C8F-B167-931E0B5108B7}" type="pres">
      <dgm:prSet presAssocID="{80E05E4A-A5F8-422B-A115-8F05277A8182}" presName="parentLin" presStyleCnt="0"/>
      <dgm:spPr/>
      <dgm:t>
        <a:bodyPr/>
        <a:lstStyle/>
        <a:p>
          <a:endParaRPr lang="ru-RU"/>
        </a:p>
      </dgm:t>
    </dgm:pt>
    <dgm:pt modelId="{4919FB22-B109-4FD4-A96D-79ADB0158C83}" type="pres">
      <dgm:prSet presAssocID="{80E05E4A-A5F8-422B-A115-8F05277A818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3EF10C8-CFFB-4785-8893-AF8B56FC6593}" type="pres">
      <dgm:prSet presAssocID="{80E05E4A-A5F8-422B-A115-8F05277A81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2CAE0-7BDB-42F8-9546-8F6780421BA0}" type="pres">
      <dgm:prSet presAssocID="{80E05E4A-A5F8-422B-A115-8F05277A8182}" presName="negativeSpace" presStyleCnt="0"/>
      <dgm:spPr/>
      <dgm:t>
        <a:bodyPr/>
        <a:lstStyle/>
        <a:p>
          <a:endParaRPr lang="ru-RU"/>
        </a:p>
      </dgm:t>
    </dgm:pt>
    <dgm:pt modelId="{7F1626DC-8CCB-4B42-B2DA-5E0CB92378CB}" type="pres">
      <dgm:prSet presAssocID="{80E05E4A-A5F8-422B-A115-8F05277A8182}" presName="childText" presStyleLbl="conFgAcc1" presStyleIdx="3" presStyleCnt="4" custLinFactNeighborX="-1258" custLinFactNeighborY="11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5F0BA-AF18-44D4-AEAB-27D533DF5019}" srcId="{9882D133-5267-42FD-8DC3-2894E99B0D41}" destId="{1F0570DE-8F33-4B9A-A86B-F50A3C1D0F77}" srcOrd="1" destOrd="0" parTransId="{A5FEFABC-E79A-4690-BAED-4073FB0B420C}" sibTransId="{3CF67ABD-E3F0-467B-8E5C-1DE679A77D26}"/>
    <dgm:cxn modelId="{566985C2-7684-46A1-859E-EAB5366D321A}" type="presOf" srcId="{9882D133-5267-42FD-8DC3-2894E99B0D41}" destId="{0104BBAD-F012-4502-B8FE-D43B7ADD152F}" srcOrd="0" destOrd="0" presId="urn:microsoft.com/office/officeart/2005/8/layout/list1"/>
    <dgm:cxn modelId="{BDBA2E77-6994-41A2-AE93-8696D6A8DEF0}" srcId="{1F0570DE-8F33-4B9A-A86B-F50A3C1D0F77}" destId="{DE7DE442-B0EF-4D84-98AD-DDA5C1B9A727}" srcOrd="0" destOrd="0" parTransId="{84A074FA-348A-4534-8574-20CE811B67ED}" sibTransId="{8FB8A251-BE79-476B-AE5D-B578F7731701}"/>
    <dgm:cxn modelId="{6612977A-9E13-4A35-81ED-A20B3090E383}" srcId="{80E05E4A-A5F8-422B-A115-8F05277A8182}" destId="{D737E4D0-E8FA-42BA-8BC3-033DFBAF1800}" srcOrd="0" destOrd="0" parTransId="{C2BA8285-0EE8-46F6-87A6-7E778AC6CFE1}" sibTransId="{5A8EF97E-244C-4088-AF65-207FE0E21677}"/>
    <dgm:cxn modelId="{6D687414-482A-47A7-91B0-B36AAAB6C755}" type="presOf" srcId="{D737E4D0-E8FA-42BA-8BC3-033DFBAF1800}" destId="{7F1626DC-8CCB-4B42-B2DA-5E0CB92378CB}" srcOrd="0" destOrd="0" presId="urn:microsoft.com/office/officeart/2005/8/layout/list1"/>
    <dgm:cxn modelId="{7353E7CF-DFF3-4741-8B04-7B670BFD8B33}" type="presOf" srcId="{4B1000EF-10CA-4BAA-9910-C4B9AB310DFD}" destId="{4220A7DE-97D7-47CC-9381-557336D846B4}" srcOrd="0" destOrd="0" presId="urn:microsoft.com/office/officeart/2005/8/layout/list1"/>
    <dgm:cxn modelId="{71D60E92-81E1-4CB3-99BD-5487A6F13462}" type="presOf" srcId="{F6189B41-0CC7-481D-A261-D63E539E6821}" destId="{7F1626DC-8CCB-4B42-B2DA-5E0CB92378CB}" srcOrd="0" destOrd="1" presId="urn:microsoft.com/office/officeart/2005/8/layout/list1"/>
    <dgm:cxn modelId="{0ABD26AA-23C0-449C-A6C0-95B24239A808}" type="presOf" srcId="{1F0570DE-8F33-4B9A-A86B-F50A3C1D0F77}" destId="{07AA29E6-9EEF-43BF-A053-4C6EC999E24F}" srcOrd="1" destOrd="0" presId="urn:microsoft.com/office/officeart/2005/8/layout/list1"/>
    <dgm:cxn modelId="{7C646DF3-A89E-49B5-B565-C962054FCCDC}" srcId="{9882D133-5267-42FD-8DC3-2894E99B0D41}" destId="{4B1000EF-10CA-4BAA-9910-C4B9AB310DFD}" srcOrd="2" destOrd="0" parTransId="{BCA69690-AFD1-4DFA-B99A-3E6C527435A1}" sibTransId="{7C617B6F-0D49-42C1-BF46-8BF450941A60}"/>
    <dgm:cxn modelId="{9690C6AF-7843-4895-BF36-D17A85FA1A3E}" type="presOf" srcId="{18964DD2-958C-4520-8890-6FC116ED5F27}" destId="{6F4BEED9-E241-4BF6-9AE6-0F808AF92EF8}" srcOrd="0" destOrd="1" presId="urn:microsoft.com/office/officeart/2005/8/layout/list1"/>
    <dgm:cxn modelId="{219C1B8D-8D21-460A-9142-8887BDD4F9BF}" srcId="{80E05E4A-A5F8-422B-A115-8F05277A8182}" destId="{F6189B41-0CC7-481D-A261-D63E539E6821}" srcOrd="1" destOrd="0" parTransId="{F066261A-A24C-46C5-BA00-E50365E81AE0}" sibTransId="{89A82BF3-7127-45AB-98AC-99AED6C33821}"/>
    <dgm:cxn modelId="{368254D0-40D9-4EA9-8B9B-D45FDA75FE4E}" srcId="{4B1000EF-10CA-4BAA-9910-C4B9AB310DFD}" destId="{FA3531C6-363B-413A-A7F6-DEF363D20D67}" srcOrd="0" destOrd="0" parTransId="{776E7BC3-E8A4-4E44-9D51-FF8AB9ABF34F}" sibTransId="{40EF469F-3A16-4396-B428-733D2AF9E061}"/>
    <dgm:cxn modelId="{202DFBA2-242C-493B-8F7F-A10935F069E7}" type="presOf" srcId="{1F0570DE-8F33-4B9A-A86B-F50A3C1D0F77}" destId="{69B0CE51-C07E-4280-B4D9-39B06395A05D}" srcOrd="0" destOrd="0" presId="urn:microsoft.com/office/officeart/2005/8/layout/list1"/>
    <dgm:cxn modelId="{6B88937A-3D70-40FA-B49E-B070584C284A}" type="presOf" srcId="{214A7076-92B4-4F54-83BE-CF99D29EB12B}" destId="{EC2F1E4D-EC34-4B66-9710-624E280D0E01}" srcOrd="0" destOrd="1" presId="urn:microsoft.com/office/officeart/2005/8/layout/list1"/>
    <dgm:cxn modelId="{DAD28121-22ED-4C06-92C4-B0B8A866E46A}" type="presOf" srcId="{80E05E4A-A5F8-422B-A115-8F05277A8182}" destId="{93EF10C8-CFFB-4785-8893-AF8B56FC6593}" srcOrd="1" destOrd="0" presId="urn:microsoft.com/office/officeart/2005/8/layout/list1"/>
    <dgm:cxn modelId="{4C048496-0282-4EDB-96C8-A99065199E66}" type="presOf" srcId="{843A70A5-76CC-4691-B8D7-7B7EA3A970AD}" destId="{04893FDF-1721-49A8-8C4C-273778BFB820}" srcOrd="0" destOrd="0" presId="urn:microsoft.com/office/officeart/2005/8/layout/list1"/>
    <dgm:cxn modelId="{75698AC2-632B-4BD0-B70B-C374C3D4BF2A}" type="presOf" srcId="{4B1000EF-10CA-4BAA-9910-C4B9AB310DFD}" destId="{58CB89FA-86F6-44AA-A331-DADBD8F41AD4}" srcOrd="1" destOrd="0" presId="urn:microsoft.com/office/officeart/2005/8/layout/list1"/>
    <dgm:cxn modelId="{72F89455-4B40-496E-9103-822F04C9DEC0}" type="presOf" srcId="{843A70A5-76CC-4691-B8D7-7B7EA3A970AD}" destId="{AB864C7A-314F-4C97-AD3F-E4BD20405E4F}" srcOrd="1" destOrd="0" presId="urn:microsoft.com/office/officeart/2005/8/layout/list1"/>
    <dgm:cxn modelId="{B1E22751-15BD-4102-BCF2-E668993B9AB6}" srcId="{843A70A5-76CC-4691-B8D7-7B7EA3A970AD}" destId="{FEF19B07-DD93-41D0-A018-DA1F1D5B4513}" srcOrd="0" destOrd="0" parTransId="{39AA6245-3EBC-4182-8909-C7DE70A79356}" sibTransId="{C152788F-16CC-41D0-ABF4-34099994E3DD}"/>
    <dgm:cxn modelId="{F1E4AC15-6410-4EEA-B309-63CDAC1F0781}" type="presOf" srcId="{BCF4DBC4-D3C4-43D0-A428-4B5EA9DEA8B7}" destId="{F0F5D354-9FAA-413B-A633-4D458D2D7DC5}" srcOrd="0" destOrd="1" presId="urn:microsoft.com/office/officeart/2005/8/layout/list1"/>
    <dgm:cxn modelId="{31CBC210-3421-4731-A5BD-9C7B8ADF1B6B}" srcId="{1F0570DE-8F33-4B9A-A86B-F50A3C1D0F77}" destId="{BCF4DBC4-D3C4-43D0-A428-4B5EA9DEA8B7}" srcOrd="1" destOrd="0" parTransId="{8418A9D5-0B68-494F-B83B-8AF6B6E15D55}" sibTransId="{C5978C11-CC23-4BCC-819E-B7697ADFF507}"/>
    <dgm:cxn modelId="{74EBA541-1343-41E0-BEBA-3C319E530CDF}" type="presOf" srcId="{DE7DE442-B0EF-4D84-98AD-DDA5C1B9A727}" destId="{F0F5D354-9FAA-413B-A633-4D458D2D7DC5}" srcOrd="0" destOrd="0" presId="urn:microsoft.com/office/officeart/2005/8/layout/list1"/>
    <dgm:cxn modelId="{E7032159-7DBE-4077-A509-4CBAD81BD740}" srcId="{9882D133-5267-42FD-8DC3-2894E99B0D41}" destId="{843A70A5-76CC-4691-B8D7-7B7EA3A970AD}" srcOrd="0" destOrd="0" parTransId="{905F7EE6-1790-4013-815F-E64717AB97AE}" sibTransId="{97711469-1E4B-4486-8C91-3821D278F86C}"/>
    <dgm:cxn modelId="{2AC61EB5-2437-4EAA-B7ED-00B2047F98F4}" srcId="{4B1000EF-10CA-4BAA-9910-C4B9AB310DFD}" destId="{2BC768BA-4EF2-4A0E-8EAF-72D27FF4099B}" srcOrd="2" destOrd="0" parTransId="{D69B2FEA-F768-45D6-95E9-AF9995DE4F1F}" sibTransId="{7BDBCD3E-D334-4A69-BCC0-FB955BFAB262}"/>
    <dgm:cxn modelId="{0DEBF7E6-0BD6-467D-A682-FDFFD34A3F33}" type="presOf" srcId="{FEF19B07-DD93-41D0-A018-DA1F1D5B4513}" destId="{EC2F1E4D-EC34-4B66-9710-624E280D0E01}" srcOrd="0" destOrd="0" presId="urn:microsoft.com/office/officeart/2005/8/layout/list1"/>
    <dgm:cxn modelId="{F91FD06A-AC0E-41C7-9AE5-8594E0827910}" type="presOf" srcId="{FA3531C6-363B-413A-A7F6-DEF363D20D67}" destId="{6F4BEED9-E241-4BF6-9AE6-0F808AF92EF8}" srcOrd="0" destOrd="0" presId="urn:microsoft.com/office/officeart/2005/8/layout/list1"/>
    <dgm:cxn modelId="{E25C4E40-E2F4-4F37-B82A-A033160562E0}" type="presOf" srcId="{2BC768BA-4EF2-4A0E-8EAF-72D27FF4099B}" destId="{6F4BEED9-E241-4BF6-9AE6-0F808AF92EF8}" srcOrd="0" destOrd="2" presId="urn:microsoft.com/office/officeart/2005/8/layout/list1"/>
    <dgm:cxn modelId="{3C662ABB-55D3-41D5-AC75-938644E11086}" srcId="{9882D133-5267-42FD-8DC3-2894E99B0D41}" destId="{80E05E4A-A5F8-422B-A115-8F05277A8182}" srcOrd="3" destOrd="0" parTransId="{CBE340B3-02BC-423B-B5E6-3BCEE5E8B24C}" sibTransId="{41465EF6-ECA8-4FBF-A2DF-689BF50D462C}"/>
    <dgm:cxn modelId="{422668EC-8B4F-4B04-B0C4-0BD3CC4BE68D}" srcId="{4B1000EF-10CA-4BAA-9910-C4B9AB310DFD}" destId="{18964DD2-958C-4520-8890-6FC116ED5F27}" srcOrd="1" destOrd="0" parTransId="{108E75BC-749B-433C-B300-5E8C883B4AA1}" sibTransId="{65D48718-1C0C-410E-A4F4-9FD05AE7E30A}"/>
    <dgm:cxn modelId="{D6988BE2-CCA7-4570-B7D6-91860C47126E}" srcId="{843A70A5-76CC-4691-B8D7-7B7EA3A970AD}" destId="{214A7076-92B4-4F54-83BE-CF99D29EB12B}" srcOrd="1" destOrd="0" parTransId="{4BAAF1FB-A918-4AB4-A0F0-0442143BCF4B}" sibTransId="{92AED374-78B8-42F7-8C60-BCA643F3B30E}"/>
    <dgm:cxn modelId="{603747CB-6938-4898-9A5F-EEE8C511C081}" type="presOf" srcId="{80E05E4A-A5F8-422B-A115-8F05277A8182}" destId="{4919FB22-B109-4FD4-A96D-79ADB0158C83}" srcOrd="0" destOrd="0" presId="urn:microsoft.com/office/officeart/2005/8/layout/list1"/>
    <dgm:cxn modelId="{CB3D6ED3-DDF4-4DE6-BCC0-32BB2A084AEF}" type="presParOf" srcId="{0104BBAD-F012-4502-B8FE-D43B7ADD152F}" destId="{27BDCB56-8A17-420E-BCEB-8AD20F5E4742}" srcOrd="0" destOrd="0" presId="urn:microsoft.com/office/officeart/2005/8/layout/list1"/>
    <dgm:cxn modelId="{66B00D7B-49E1-4B55-BAC1-FCF91002D169}" type="presParOf" srcId="{27BDCB56-8A17-420E-BCEB-8AD20F5E4742}" destId="{04893FDF-1721-49A8-8C4C-273778BFB820}" srcOrd="0" destOrd="0" presId="urn:microsoft.com/office/officeart/2005/8/layout/list1"/>
    <dgm:cxn modelId="{3DEFAC7A-04BE-4646-9941-B772EA3C1B9E}" type="presParOf" srcId="{27BDCB56-8A17-420E-BCEB-8AD20F5E4742}" destId="{AB864C7A-314F-4C97-AD3F-E4BD20405E4F}" srcOrd="1" destOrd="0" presId="urn:microsoft.com/office/officeart/2005/8/layout/list1"/>
    <dgm:cxn modelId="{0589679F-4CB6-43EE-91CE-DB4160497F5D}" type="presParOf" srcId="{0104BBAD-F012-4502-B8FE-D43B7ADD152F}" destId="{648E0E70-86B1-48A9-9C18-E47A9D9F2E24}" srcOrd="1" destOrd="0" presId="urn:microsoft.com/office/officeart/2005/8/layout/list1"/>
    <dgm:cxn modelId="{8D8F8447-21B3-4333-A60E-0D9076D480A9}" type="presParOf" srcId="{0104BBAD-F012-4502-B8FE-D43B7ADD152F}" destId="{EC2F1E4D-EC34-4B66-9710-624E280D0E01}" srcOrd="2" destOrd="0" presId="urn:microsoft.com/office/officeart/2005/8/layout/list1"/>
    <dgm:cxn modelId="{433E8175-7C1F-4760-B2F1-8FC07A328EE1}" type="presParOf" srcId="{0104BBAD-F012-4502-B8FE-D43B7ADD152F}" destId="{8BCB7CE7-73D6-4CCF-B46E-58A2935E6A98}" srcOrd="3" destOrd="0" presId="urn:microsoft.com/office/officeart/2005/8/layout/list1"/>
    <dgm:cxn modelId="{A92F097F-3B52-43E6-953E-A4C205182C95}" type="presParOf" srcId="{0104BBAD-F012-4502-B8FE-D43B7ADD152F}" destId="{B4DB1A03-C377-4CC9-B15F-8FC06E154FFC}" srcOrd="4" destOrd="0" presId="urn:microsoft.com/office/officeart/2005/8/layout/list1"/>
    <dgm:cxn modelId="{DEE1B4D5-620B-4C76-B0AB-906C1EE08496}" type="presParOf" srcId="{B4DB1A03-C377-4CC9-B15F-8FC06E154FFC}" destId="{69B0CE51-C07E-4280-B4D9-39B06395A05D}" srcOrd="0" destOrd="0" presId="urn:microsoft.com/office/officeart/2005/8/layout/list1"/>
    <dgm:cxn modelId="{C979CFD4-1543-4B0D-9AC6-1B03E924E337}" type="presParOf" srcId="{B4DB1A03-C377-4CC9-B15F-8FC06E154FFC}" destId="{07AA29E6-9EEF-43BF-A053-4C6EC999E24F}" srcOrd="1" destOrd="0" presId="urn:microsoft.com/office/officeart/2005/8/layout/list1"/>
    <dgm:cxn modelId="{4EF54A07-4CB4-4857-8473-A1EE6F031CF6}" type="presParOf" srcId="{0104BBAD-F012-4502-B8FE-D43B7ADD152F}" destId="{0A5ABCE2-D53D-4C63-AB91-62193E908757}" srcOrd="5" destOrd="0" presId="urn:microsoft.com/office/officeart/2005/8/layout/list1"/>
    <dgm:cxn modelId="{29A18D36-B595-4B46-8876-E03D21CD1635}" type="presParOf" srcId="{0104BBAD-F012-4502-B8FE-D43B7ADD152F}" destId="{F0F5D354-9FAA-413B-A633-4D458D2D7DC5}" srcOrd="6" destOrd="0" presId="urn:microsoft.com/office/officeart/2005/8/layout/list1"/>
    <dgm:cxn modelId="{C384A00B-AAC4-469E-BB08-56EB2C2FA39E}" type="presParOf" srcId="{0104BBAD-F012-4502-B8FE-D43B7ADD152F}" destId="{7F592FD1-94AE-4493-AF83-98830AABF2F5}" srcOrd="7" destOrd="0" presId="urn:microsoft.com/office/officeart/2005/8/layout/list1"/>
    <dgm:cxn modelId="{4944D5BA-1EFB-4516-AB4F-6F58B8D7DA71}" type="presParOf" srcId="{0104BBAD-F012-4502-B8FE-D43B7ADD152F}" destId="{B19B5F3C-433D-45D9-85A0-FA925469C6B4}" srcOrd="8" destOrd="0" presId="urn:microsoft.com/office/officeart/2005/8/layout/list1"/>
    <dgm:cxn modelId="{395DC222-0D12-42CF-88C3-4598B1849B99}" type="presParOf" srcId="{B19B5F3C-433D-45D9-85A0-FA925469C6B4}" destId="{4220A7DE-97D7-47CC-9381-557336D846B4}" srcOrd="0" destOrd="0" presId="urn:microsoft.com/office/officeart/2005/8/layout/list1"/>
    <dgm:cxn modelId="{201AE772-B1C6-49A0-B7DB-EE58C114366D}" type="presParOf" srcId="{B19B5F3C-433D-45D9-85A0-FA925469C6B4}" destId="{58CB89FA-86F6-44AA-A331-DADBD8F41AD4}" srcOrd="1" destOrd="0" presId="urn:microsoft.com/office/officeart/2005/8/layout/list1"/>
    <dgm:cxn modelId="{B6A87D3D-8D08-4D5D-838F-1F7A4CDA136F}" type="presParOf" srcId="{0104BBAD-F012-4502-B8FE-D43B7ADD152F}" destId="{3337437D-61BE-4BE2-8748-CAED1E335CAC}" srcOrd="9" destOrd="0" presId="urn:microsoft.com/office/officeart/2005/8/layout/list1"/>
    <dgm:cxn modelId="{249781F0-8865-4E27-AD01-73DBE6E066E1}" type="presParOf" srcId="{0104BBAD-F012-4502-B8FE-D43B7ADD152F}" destId="{6F4BEED9-E241-4BF6-9AE6-0F808AF92EF8}" srcOrd="10" destOrd="0" presId="urn:microsoft.com/office/officeart/2005/8/layout/list1"/>
    <dgm:cxn modelId="{75631F4A-2123-414A-8F69-781E123F1E53}" type="presParOf" srcId="{0104BBAD-F012-4502-B8FE-D43B7ADD152F}" destId="{BF0D78C8-B016-42B2-87B0-503F0986BCD3}" srcOrd="11" destOrd="0" presId="urn:microsoft.com/office/officeart/2005/8/layout/list1"/>
    <dgm:cxn modelId="{0DA1174B-59E3-4B80-9495-E6F7CE9E58D8}" type="presParOf" srcId="{0104BBAD-F012-4502-B8FE-D43B7ADD152F}" destId="{6BF11CF8-A09E-4C8F-B167-931E0B5108B7}" srcOrd="12" destOrd="0" presId="urn:microsoft.com/office/officeart/2005/8/layout/list1"/>
    <dgm:cxn modelId="{A044E75E-1146-4AC2-99EE-A6D92E277D01}" type="presParOf" srcId="{6BF11CF8-A09E-4C8F-B167-931E0B5108B7}" destId="{4919FB22-B109-4FD4-A96D-79ADB0158C83}" srcOrd="0" destOrd="0" presId="urn:microsoft.com/office/officeart/2005/8/layout/list1"/>
    <dgm:cxn modelId="{1D13F9B2-5E93-42DE-AC22-E9DBB505BE4E}" type="presParOf" srcId="{6BF11CF8-A09E-4C8F-B167-931E0B5108B7}" destId="{93EF10C8-CFFB-4785-8893-AF8B56FC6593}" srcOrd="1" destOrd="0" presId="urn:microsoft.com/office/officeart/2005/8/layout/list1"/>
    <dgm:cxn modelId="{142519DC-CF52-4F2A-B5CF-6B65E1419596}" type="presParOf" srcId="{0104BBAD-F012-4502-B8FE-D43B7ADD152F}" destId="{DA12CAE0-7BDB-42F8-9546-8F6780421BA0}" srcOrd="13" destOrd="0" presId="urn:microsoft.com/office/officeart/2005/8/layout/list1"/>
    <dgm:cxn modelId="{A6F6E985-64B0-4E3C-A507-433255442335}" type="presParOf" srcId="{0104BBAD-F012-4502-B8FE-D43B7ADD152F}" destId="{7F1626DC-8CCB-4B42-B2DA-5E0CB92378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63C2B-A87D-4F80-B5F6-713C315FFD16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A3A95F-502A-404C-94BF-388394F3A95C}">
      <dgm:prSet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18 товарных крестьянско-фермерских хозяйств, развивающих овцеводство, кролиководство, птицеводство, молочное животноводство, рыбоводство, производство мёда, растениеводство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9BF9B-8DFB-4F45-83CF-E6834626256F}" type="parTrans" cxnId="{4CB616F7-8607-4C72-A4FA-DACC7B69FAA2}">
      <dgm:prSet/>
      <dgm:spPr/>
      <dgm:t>
        <a:bodyPr/>
        <a:lstStyle/>
        <a:p>
          <a:endParaRPr lang="ru-RU"/>
        </a:p>
      </dgm:t>
    </dgm:pt>
    <dgm:pt modelId="{C890E30D-9F1B-41C3-B2F3-8396256EA2F9}" type="sibTrans" cxnId="{4CB616F7-8607-4C72-A4FA-DACC7B69FAA2}">
      <dgm:prSet/>
      <dgm:spPr/>
      <dgm:t>
        <a:bodyPr/>
        <a:lstStyle/>
        <a:p>
          <a:endParaRPr lang="ru-RU"/>
        </a:p>
      </dgm:t>
    </dgm:pt>
    <dgm:pt modelId="{A03E9939-6951-4A8F-9C88-AAFB0D84DFBE}">
      <dgm:prSet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На территории района находится более 6 тысяч личных подсобных хозяйств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FC760-B53D-42D4-AD10-0F46FBAD312C}" type="parTrans" cxnId="{9810D8DD-ADB2-42D5-B478-71CB2A2381F3}">
      <dgm:prSet/>
      <dgm:spPr/>
      <dgm:t>
        <a:bodyPr/>
        <a:lstStyle/>
        <a:p>
          <a:endParaRPr lang="ru-RU"/>
        </a:p>
      </dgm:t>
    </dgm:pt>
    <dgm:pt modelId="{C95A9B5D-0423-4622-9426-FC21490C17FA}" type="sibTrans" cxnId="{9810D8DD-ADB2-42D5-B478-71CB2A2381F3}">
      <dgm:prSet/>
      <dgm:spPr/>
      <dgm:t>
        <a:bodyPr/>
        <a:lstStyle/>
        <a:p>
          <a:endParaRPr lang="ru-RU"/>
        </a:p>
      </dgm:t>
    </dgm:pt>
    <dgm:pt modelId="{3012BD79-3418-470C-805B-03B0B801E074}">
      <dgm:prSet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Среди них успешно функционирует введённый в эксплуатацию в 2014 году высокотехнологичный тепличный комплекс ООО «Круглый год» по производству продукции защищённого грунта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5AF63-42FB-490F-A128-B60433AFA65F}" type="sibTrans" cxnId="{E44CC055-8FF4-4E42-9B00-72160497835D}">
      <dgm:prSet/>
      <dgm:spPr/>
      <dgm:t>
        <a:bodyPr/>
        <a:lstStyle/>
        <a:p>
          <a:endParaRPr lang="ru-RU"/>
        </a:p>
      </dgm:t>
    </dgm:pt>
    <dgm:pt modelId="{B5AC56D7-9EA0-40E2-AEF5-2B9212585BE5}" type="parTrans" cxnId="{E44CC055-8FF4-4E42-9B00-72160497835D}">
      <dgm:prSet/>
      <dgm:spPr/>
      <dgm:t>
        <a:bodyPr/>
        <a:lstStyle/>
        <a:p>
          <a:endParaRPr lang="ru-RU"/>
        </a:p>
      </dgm:t>
    </dgm:pt>
    <dgm:pt modelId="{C67BA3CF-A247-47D6-8FB9-32534B23A636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8 крупных и средних предприятий: ООО «Круглый год», ООО «СП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Петродвор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», ООО «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АгроСервис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», ООО «Заозерье», ООО «РП «Нептун», ООО «Волна», ООО «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Экотрейд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FA496-FE57-4882-8FF4-0597BAD00BF8}" type="sibTrans" cxnId="{750C0CE9-4EEA-48F5-A004-B384CAB70545}">
      <dgm:prSet/>
      <dgm:spPr/>
      <dgm:t>
        <a:bodyPr/>
        <a:lstStyle/>
        <a:p>
          <a:endParaRPr lang="ru-RU"/>
        </a:p>
      </dgm:t>
    </dgm:pt>
    <dgm:pt modelId="{A3387350-D293-4669-B162-F5E6FA40B3FD}" type="parTrans" cxnId="{750C0CE9-4EEA-48F5-A004-B384CAB70545}">
      <dgm:prSet/>
      <dgm:spPr/>
      <dgm:t>
        <a:bodyPr/>
        <a:lstStyle/>
        <a:p>
          <a:endParaRPr lang="ru-RU"/>
        </a:p>
      </dgm:t>
    </dgm:pt>
    <dgm:pt modelId="{E1871A6D-F09B-4ED3-BC3D-70A825AFEB1E}" type="pres">
      <dgm:prSet presAssocID="{1D463C2B-A87D-4F80-B5F6-713C315FFD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F2ABD3-2C9F-4851-95E7-5074491B23E9}" type="pres">
      <dgm:prSet presAssocID="{1D463C2B-A87D-4F80-B5F6-713C315FFD16}" presName="Name1" presStyleCnt="0"/>
      <dgm:spPr/>
      <dgm:t>
        <a:bodyPr/>
        <a:lstStyle/>
        <a:p>
          <a:endParaRPr lang="ru-RU"/>
        </a:p>
      </dgm:t>
    </dgm:pt>
    <dgm:pt modelId="{9B09D0BA-C389-432B-8ABE-5D2A53D29F93}" type="pres">
      <dgm:prSet presAssocID="{1D463C2B-A87D-4F80-B5F6-713C315FFD16}" presName="cycle" presStyleCnt="0"/>
      <dgm:spPr/>
      <dgm:t>
        <a:bodyPr/>
        <a:lstStyle/>
        <a:p>
          <a:endParaRPr lang="ru-RU"/>
        </a:p>
      </dgm:t>
    </dgm:pt>
    <dgm:pt modelId="{A90C29FC-15BA-4A3F-B762-156B4B420C4D}" type="pres">
      <dgm:prSet presAssocID="{1D463C2B-A87D-4F80-B5F6-713C315FFD16}" presName="srcNode" presStyleLbl="node1" presStyleIdx="0" presStyleCnt="4"/>
      <dgm:spPr/>
      <dgm:t>
        <a:bodyPr/>
        <a:lstStyle/>
        <a:p>
          <a:endParaRPr lang="ru-RU"/>
        </a:p>
      </dgm:t>
    </dgm:pt>
    <dgm:pt modelId="{800985F5-E8D2-40E4-A7F0-ADCC63A3BB12}" type="pres">
      <dgm:prSet presAssocID="{1D463C2B-A87D-4F80-B5F6-713C315FFD16}" presName="conn" presStyleLbl="parChTrans1D2" presStyleIdx="0" presStyleCnt="1"/>
      <dgm:spPr/>
      <dgm:t>
        <a:bodyPr/>
        <a:lstStyle/>
        <a:p>
          <a:endParaRPr lang="ru-RU"/>
        </a:p>
      </dgm:t>
    </dgm:pt>
    <dgm:pt modelId="{7EC01231-2C9C-4FB0-8FBE-588A06F0644C}" type="pres">
      <dgm:prSet presAssocID="{1D463C2B-A87D-4F80-B5F6-713C315FFD16}" presName="extraNode" presStyleLbl="node1" presStyleIdx="0" presStyleCnt="4"/>
      <dgm:spPr/>
      <dgm:t>
        <a:bodyPr/>
        <a:lstStyle/>
        <a:p>
          <a:endParaRPr lang="ru-RU"/>
        </a:p>
      </dgm:t>
    </dgm:pt>
    <dgm:pt modelId="{69C581A1-A780-44E9-8283-49A15F948EAA}" type="pres">
      <dgm:prSet presAssocID="{1D463C2B-A87D-4F80-B5F6-713C315FFD16}" presName="dstNode" presStyleLbl="node1" presStyleIdx="0" presStyleCnt="4"/>
      <dgm:spPr/>
      <dgm:t>
        <a:bodyPr/>
        <a:lstStyle/>
        <a:p>
          <a:endParaRPr lang="ru-RU"/>
        </a:p>
      </dgm:t>
    </dgm:pt>
    <dgm:pt modelId="{0C61BD6E-25AF-469D-A3F7-C8A951A02B14}" type="pres">
      <dgm:prSet presAssocID="{C67BA3CF-A247-47D6-8FB9-32534B23A63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DE549-D757-4A37-9DD4-A9B6667447C5}" type="pres">
      <dgm:prSet presAssocID="{C67BA3CF-A247-47D6-8FB9-32534B23A636}" presName="accent_1" presStyleCnt="0"/>
      <dgm:spPr/>
      <dgm:t>
        <a:bodyPr/>
        <a:lstStyle/>
        <a:p>
          <a:endParaRPr lang="ru-RU"/>
        </a:p>
      </dgm:t>
    </dgm:pt>
    <dgm:pt modelId="{675CF351-F4EA-4F66-A80D-26574E12599B}" type="pres">
      <dgm:prSet presAssocID="{C67BA3CF-A247-47D6-8FB9-32534B23A636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941B3092-643E-4284-AE48-E79E84A3E2B7}" type="pres">
      <dgm:prSet presAssocID="{3012BD79-3418-470C-805B-03B0B801E074}" presName="text_2" presStyleLbl="node1" presStyleIdx="1" presStyleCnt="4" custScaleY="12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33132-BCA0-410E-80BF-B5A2644BA4C2}" type="pres">
      <dgm:prSet presAssocID="{3012BD79-3418-470C-805B-03B0B801E074}" presName="accent_2" presStyleCnt="0"/>
      <dgm:spPr/>
      <dgm:t>
        <a:bodyPr/>
        <a:lstStyle/>
        <a:p>
          <a:endParaRPr lang="ru-RU"/>
        </a:p>
      </dgm:t>
    </dgm:pt>
    <dgm:pt modelId="{D46154F2-C599-4531-B918-2C00011ED797}" type="pres">
      <dgm:prSet presAssocID="{3012BD79-3418-470C-805B-03B0B801E074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93CB3D74-D56D-4580-A5C8-D57952E450F3}" type="pres">
      <dgm:prSet presAssocID="{6EA3A95F-502A-404C-94BF-388394F3A95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7A9A5-6B08-46B4-AFED-3E05B69665C4}" type="pres">
      <dgm:prSet presAssocID="{6EA3A95F-502A-404C-94BF-388394F3A95C}" presName="accent_3" presStyleCnt="0"/>
      <dgm:spPr/>
      <dgm:t>
        <a:bodyPr/>
        <a:lstStyle/>
        <a:p>
          <a:endParaRPr lang="ru-RU"/>
        </a:p>
      </dgm:t>
    </dgm:pt>
    <dgm:pt modelId="{CAA6533F-4D63-4266-83EB-4CCC6307754C}" type="pres">
      <dgm:prSet presAssocID="{6EA3A95F-502A-404C-94BF-388394F3A95C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7469696E-9EE3-45A6-8325-0DE1DF9333C4}" type="pres">
      <dgm:prSet presAssocID="{A03E9939-6951-4A8F-9C88-AAFB0D84DFB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DA684-5DDC-4E1C-A35F-305385DD47FC}" type="pres">
      <dgm:prSet presAssocID="{A03E9939-6951-4A8F-9C88-AAFB0D84DFBE}" presName="accent_4" presStyleCnt="0"/>
      <dgm:spPr/>
      <dgm:t>
        <a:bodyPr/>
        <a:lstStyle/>
        <a:p>
          <a:endParaRPr lang="ru-RU"/>
        </a:p>
      </dgm:t>
    </dgm:pt>
    <dgm:pt modelId="{4700CDD6-50C2-4119-9D57-F12100659D3C}" type="pres">
      <dgm:prSet presAssocID="{A03E9939-6951-4A8F-9C88-AAFB0D84DFBE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62071565-BC0B-4111-B840-F26C7B077B9F}" type="presOf" srcId="{3012BD79-3418-470C-805B-03B0B801E074}" destId="{941B3092-643E-4284-AE48-E79E84A3E2B7}" srcOrd="0" destOrd="0" presId="urn:microsoft.com/office/officeart/2008/layout/VerticalCurvedList"/>
    <dgm:cxn modelId="{E44CC055-8FF4-4E42-9B00-72160497835D}" srcId="{1D463C2B-A87D-4F80-B5F6-713C315FFD16}" destId="{3012BD79-3418-470C-805B-03B0B801E074}" srcOrd="1" destOrd="0" parTransId="{B5AC56D7-9EA0-40E2-AEF5-2B9212585BE5}" sibTransId="{E5C5AF63-42FB-490F-A128-B60433AFA65F}"/>
    <dgm:cxn modelId="{099B282D-257F-40F5-A197-DE9734025AFE}" type="presOf" srcId="{A03E9939-6951-4A8F-9C88-AAFB0D84DFBE}" destId="{7469696E-9EE3-45A6-8325-0DE1DF9333C4}" srcOrd="0" destOrd="0" presId="urn:microsoft.com/office/officeart/2008/layout/VerticalCurvedList"/>
    <dgm:cxn modelId="{9810D8DD-ADB2-42D5-B478-71CB2A2381F3}" srcId="{1D463C2B-A87D-4F80-B5F6-713C315FFD16}" destId="{A03E9939-6951-4A8F-9C88-AAFB0D84DFBE}" srcOrd="3" destOrd="0" parTransId="{270FC760-B53D-42D4-AD10-0F46FBAD312C}" sibTransId="{C95A9B5D-0423-4622-9426-FC21490C17FA}"/>
    <dgm:cxn modelId="{EEB292BF-0CB6-455A-AD59-7B24495488FE}" type="presOf" srcId="{6EA3A95F-502A-404C-94BF-388394F3A95C}" destId="{93CB3D74-D56D-4580-A5C8-D57952E450F3}" srcOrd="0" destOrd="0" presId="urn:microsoft.com/office/officeart/2008/layout/VerticalCurvedList"/>
    <dgm:cxn modelId="{750C0CE9-4EEA-48F5-A004-B384CAB70545}" srcId="{1D463C2B-A87D-4F80-B5F6-713C315FFD16}" destId="{C67BA3CF-A247-47D6-8FB9-32534B23A636}" srcOrd="0" destOrd="0" parTransId="{A3387350-D293-4669-B162-F5E6FA40B3FD}" sibTransId="{0E6FA496-FE57-4882-8FF4-0597BAD00BF8}"/>
    <dgm:cxn modelId="{C698D636-F67F-451A-820F-0FBC672D6F76}" type="presOf" srcId="{1D463C2B-A87D-4F80-B5F6-713C315FFD16}" destId="{E1871A6D-F09B-4ED3-BC3D-70A825AFEB1E}" srcOrd="0" destOrd="0" presId="urn:microsoft.com/office/officeart/2008/layout/VerticalCurvedList"/>
    <dgm:cxn modelId="{58DEBBEC-2075-413E-A917-5BC2AA4788F2}" type="presOf" srcId="{C67BA3CF-A247-47D6-8FB9-32534B23A636}" destId="{0C61BD6E-25AF-469D-A3F7-C8A951A02B14}" srcOrd="0" destOrd="0" presId="urn:microsoft.com/office/officeart/2008/layout/VerticalCurvedList"/>
    <dgm:cxn modelId="{4CB616F7-8607-4C72-A4FA-DACC7B69FAA2}" srcId="{1D463C2B-A87D-4F80-B5F6-713C315FFD16}" destId="{6EA3A95F-502A-404C-94BF-388394F3A95C}" srcOrd="2" destOrd="0" parTransId="{E219BF9B-8DFB-4F45-83CF-E6834626256F}" sibTransId="{C890E30D-9F1B-41C3-B2F3-8396256EA2F9}"/>
    <dgm:cxn modelId="{A7CD8CAE-09B5-4581-BB91-7C76C6BD3E28}" type="presOf" srcId="{0E6FA496-FE57-4882-8FF4-0597BAD00BF8}" destId="{800985F5-E8D2-40E4-A7F0-ADCC63A3BB12}" srcOrd="0" destOrd="0" presId="urn:microsoft.com/office/officeart/2008/layout/VerticalCurvedList"/>
    <dgm:cxn modelId="{560F3BAC-CE01-4DC8-9F21-CAE610E4EC4A}" type="presParOf" srcId="{E1871A6D-F09B-4ED3-BC3D-70A825AFEB1E}" destId="{13F2ABD3-2C9F-4851-95E7-5074491B23E9}" srcOrd="0" destOrd="0" presId="urn:microsoft.com/office/officeart/2008/layout/VerticalCurvedList"/>
    <dgm:cxn modelId="{13B4AAD3-CFF4-486C-938C-808C5CDBD6CD}" type="presParOf" srcId="{13F2ABD3-2C9F-4851-95E7-5074491B23E9}" destId="{9B09D0BA-C389-432B-8ABE-5D2A53D29F93}" srcOrd="0" destOrd="0" presId="urn:microsoft.com/office/officeart/2008/layout/VerticalCurvedList"/>
    <dgm:cxn modelId="{6B2C9FEC-3461-4E50-898F-5E09CEA47B70}" type="presParOf" srcId="{9B09D0BA-C389-432B-8ABE-5D2A53D29F93}" destId="{A90C29FC-15BA-4A3F-B762-156B4B420C4D}" srcOrd="0" destOrd="0" presId="urn:microsoft.com/office/officeart/2008/layout/VerticalCurvedList"/>
    <dgm:cxn modelId="{214ECC3C-7A56-46B6-A957-AA925C650723}" type="presParOf" srcId="{9B09D0BA-C389-432B-8ABE-5D2A53D29F93}" destId="{800985F5-E8D2-40E4-A7F0-ADCC63A3BB12}" srcOrd="1" destOrd="0" presId="urn:microsoft.com/office/officeart/2008/layout/VerticalCurvedList"/>
    <dgm:cxn modelId="{6182F268-02CF-4D64-9234-BF9F11C74DEF}" type="presParOf" srcId="{9B09D0BA-C389-432B-8ABE-5D2A53D29F93}" destId="{7EC01231-2C9C-4FB0-8FBE-588A06F0644C}" srcOrd="2" destOrd="0" presId="urn:microsoft.com/office/officeart/2008/layout/VerticalCurvedList"/>
    <dgm:cxn modelId="{66009D40-EECD-464A-AFFB-E6EFDCA9873A}" type="presParOf" srcId="{9B09D0BA-C389-432B-8ABE-5D2A53D29F93}" destId="{69C581A1-A780-44E9-8283-49A15F948EAA}" srcOrd="3" destOrd="0" presId="urn:microsoft.com/office/officeart/2008/layout/VerticalCurvedList"/>
    <dgm:cxn modelId="{F47D4EA6-1009-448C-9E8E-947DECC44B58}" type="presParOf" srcId="{13F2ABD3-2C9F-4851-95E7-5074491B23E9}" destId="{0C61BD6E-25AF-469D-A3F7-C8A951A02B14}" srcOrd="1" destOrd="0" presId="urn:microsoft.com/office/officeart/2008/layout/VerticalCurvedList"/>
    <dgm:cxn modelId="{03FE18B3-24DA-424B-86B5-EDFF3258D91A}" type="presParOf" srcId="{13F2ABD3-2C9F-4851-95E7-5074491B23E9}" destId="{9FEDE549-D757-4A37-9DD4-A9B6667447C5}" srcOrd="2" destOrd="0" presId="urn:microsoft.com/office/officeart/2008/layout/VerticalCurvedList"/>
    <dgm:cxn modelId="{163E7E59-575F-42B2-BC1B-C136E76FEE4A}" type="presParOf" srcId="{9FEDE549-D757-4A37-9DD4-A9B6667447C5}" destId="{675CF351-F4EA-4F66-A80D-26574E12599B}" srcOrd="0" destOrd="0" presId="urn:microsoft.com/office/officeart/2008/layout/VerticalCurvedList"/>
    <dgm:cxn modelId="{C16DD336-E3CD-4B5A-B43A-EC14D0F54ABB}" type="presParOf" srcId="{13F2ABD3-2C9F-4851-95E7-5074491B23E9}" destId="{941B3092-643E-4284-AE48-E79E84A3E2B7}" srcOrd="3" destOrd="0" presId="urn:microsoft.com/office/officeart/2008/layout/VerticalCurvedList"/>
    <dgm:cxn modelId="{B000FB6D-E285-47B6-9D8E-1395AB6160DE}" type="presParOf" srcId="{13F2ABD3-2C9F-4851-95E7-5074491B23E9}" destId="{34A33132-BCA0-410E-80BF-B5A2644BA4C2}" srcOrd="4" destOrd="0" presId="urn:microsoft.com/office/officeart/2008/layout/VerticalCurvedList"/>
    <dgm:cxn modelId="{C41A88AF-2422-4F4C-A2DF-C8481A328540}" type="presParOf" srcId="{34A33132-BCA0-410E-80BF-B5A2644BA4C2}" destId="{D46154F2-C599-4531-B918-2C00011ED797}" srcOrd="0" destOrd="0" presId="urn:microsoft.com/office/officeart/2008/layout/VerticalCurvedList"/>
    <dgm:cxn modelId="{05A2075F-A2E5-467A-A78F-4CE6C9E92DF4}" type="presParOf" srcId="{13F2ABD3-2C9F-4851-95E7-5074491B23E9}" destId="{93CB3D74-D56D-4580-A5C8-D57952E450F3}" srcOrd="5" destOrd="0" presId="urn:microsoft.com/office/officeart/2008/layout/VerticalCurvedList"/>
    <dgm:cxn modelId="{44B762B2-77A1-4DF2-BC0C-4FE3AD416463}" type="presParOf" srcId="{13F2ABD3-2C9F-4851-95E7-5074491B23E9}" destId="{6C37A9A5-6B08-46B4-AFED-3E05B69665C4}" srcOrd="6" destOrd="0" presId="urn:microsoft.com/office/officeart/2008/layout/VerticalCurvedList"/>
    <dgm:cxn modelId="{1180A3FD-A32F-4D9E-BD2F-F3AD2181D01D}" type="presParOf" srcId="{6C37A9A5-6B08-46B4-AFED-3E05B69665C4}" destId="{CAA6533F-4D63-4266-83EB-4CCC6307754C}" srcOrd="0" destOrd="0" presId="urn:microsoft.com/office/officeart/2008/layout/VerticalCurvedList"/>
    <dgm:cxn modelId="{D2C3EDB0-607D-44D0-A8F7-D867B4F8CC69}" type="presParOf" srcId="{13F2ABD3-2C9F-4851-95E7-5074491B23E9}" destId="{7469696E-9EE3-45A6-8325-0DE1DF9333C4}" srcOrd="7" destOrd="0" presId="urn:microsoft.com/office/officeart/2008/layout/VerticalCurvedList"/>
    <dgm:cxn modelId="{8846D71D-8016-4DE6-BF5F-6EE7CCA8F955}" type="presParOf" srcId="{13F2ABD3-2C9F-4851-95E7-5074491B23E9}" destId="{CBBDA684-5DDC-4E1C-A35F-305385DD47FC}" srcOrd="8" destOrd="0" presId="urn:microsoft.com/office/officeart/2008/layout/VerticalCurvedList"/>
    <dgm:cxn modelId="{DC66B4DB-1531-4559-B197-668F19443D7E}" type="presParOf" srcId="{CBBDA684-5DDC-4E1C-A35F-305385DD47FC}" destId="{4700CDD6-50C2-4119-9D57-F12100659D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F43C29-DA6F-47C8-BE9A-E1CB083E47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F84A6-7AA2-40F7-9DDD-C2F9B96C1FB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Стоматолог,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ортодонт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9469A-79C9-4A07-8C80-A7C81B803D08}" type="parTrans" cxnId="{9C3E3EEF-DD65-4A0D-BAE8-CA13A8E311CD}">
      <dgm:prSet/>
      <dgm:spPr/>
      <dgm:t>
        <a:bodyPr/>
        <a:lstStyle/>
        <a:p>
          <a:endParaRPr lang="ru-RU"/>
        </a:p>
      </dgm:t>
    </dgm:pt>
    <dgm:pt modelId="{A1450A85-FC30-4159-8BC2-9D98C0955E3C}" type="sibTrans" cxnId="{9C3E3EEF-DD65-4A0D-BAE8-CA13A8E311CD}">
      <dgm:prSet/>
      <dgm:spPr/>
      <dgm:t>
        <a:bodyPr/>
        <a:lstStyle/>
        <a:p>
          <a:endParaRPr lang="ru-RU"/>
        </a:p>
      </dgm:t>
    </dgm:pt>
    <dgm:pt modelId="{7832AA05-14DD-40F8-9F7A-CE3319800952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Педагог, воспитатель, семейный психолог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0853A-F7C9-45A6-836F-C1D2450B285F}" type="parTrans" cxnId="{799894C0-F485-497D-B607-2B463F9DC8D1}">
      <dgm:prSet/>
      <dgm:spPr/>
      <dgm:t>
        <a:bodyPr/>
        <a:lstStyle/>
        <a:p>
          <a:endParaRPr lang="ru-RU"/>
        </a:p>
      </dgm:t>
    </dgm:pt>
    <dgm:pt modelId="{D94F3FFB-9973-4A6D-A9DA-7B216658FE72}" type="sibTrans" cxnId="{799894C0-F485-497D-B607-2B463F9DC8D1}">
      <dgm:prSet/>
      <dgm:spPr/>
      <dgm:t>
        <a:bodyPr/>
        <a:lstStyle/>
        <a:p>
          <a:endParaRPr lang="ru-RU"/>
        </a:p>
      </dgm:t>
    </dgm:pt>
    <dgm:pt modelId="{33401866-5427-4ADB-9963-171EEAA23A3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Строительные профессии: каменщик, сварщик, слесарь, плотник, токарь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85E3A-248E-45AB-A526-4C90AEB69806}" type="parTrans" cxnId="{2E46F910-B38D-4270-8B23-D2708E38FECF}">
      <dgm:prSet/>
      <dgm:spPr/>
      <dgm:t>
        <a:bodyPr/>
        <a:lstStyle/>
        <a:p>
          <a:endParaRPr lang="ru-RU"/>
        </a:p>
      </dgm:t>
    </dgm:pt>
    <dgm:pt modelId="{F9F42097-15CF-404B-9A98-336E64F74CCF}" type="sibTrans" cxnId="{2E46F910-B38D-4270-8B23-D2708E38FECF}">
      <dgm:prSet/>
      <dgm:spPr/>
      <dgm:t>
        <a:bodyPr/>
        <a:lstStyle/>
        <a:p>
          <a:endParaRPr lang="ru-RU"/>
        </a:p>
      </dgm:t>
    </dgm:pt>
    <dgm:pt modelId="{C6985A09-A886-4AE2-AA52-580B802FD4D7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Монтажник</a:t>
          </a:r>
        </a:p>
      </dgm:t>
    </dgm:pt>
    <dgm:pt modelId="{7965C541-5D61-4CB9-A99F-938D59D1C19D}" type="parTrans" cxnId="{8F886394-F32A-4307-BD02-42CDD87A1B92}">
      <dgm:prSet/>
      <dgm:spPr/>
      <dgm:t>
        <a:bodyPr/>
        <a:lstStyle/>
        <a:p>
          <a:endParaRPr lang="ru-RU"/>
        </a:p>
      </dgm:t>
    </dgm:pt>
    <dgm:pt modelId="{4D4966DB-049C-4558-8CFF-F9BD3BF8C99A}" type="sibTrans" cxnId="{8F886394-F32A-4307-BD02-42CDD87A1B92}">
      <dgm:prSet/>
      <dgm:spPr/>
      <dgm:t>
        <a:bodyPr/>
        <a:lstStyle/>
        <a:p>
          <a:endParaRPr lang="ru-RU"/>
        </a:p>
      </dgm:t>
    </dgm:pt>
    <dgm:pt modelId="{BA1EDEDB-5D52-4822-8241-6E1C4EF75A6E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Электрик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BB79C-2291-4B2E-9038-7D48A9415014}" type="parTrans" cxnId="{FD497CB4-AD09-4FD2-8EEC-6B832F7BFA41}">
      <dgm:prSet/>
      <dgm:spPr/>
      <dgm:t>
        <a:bodyPr/>
        <a:lstStyle/>
        <a:p>
          <a:endParaRPr lang="ru-RU"/>
        </a:p>
      </dgm:t>
    </dgm:pt>
    <dgm:pt modelId="{9806BD45-6F4B-4053-B978-C1518B0463F8}" type="sibTrans" cxnId="{FD497CB4-AD09-4FD2-8EEC-6B832F7BFA41}">
      <dgm:prSet/>
      <dgm:spPr/>
      <dgm:t>
        <a:bodyPr/>
        <a:lstStyle/>
        <a:p>
          <a:endParaRPr lang="ru-RU"/>
        </a:p>
      </dgm:t>
    </dgm:pt>
    <dgm:pt modelId="{F5E6F705-60D4-4400-8E20-E3BDB61BA01A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Оператор по работе с современной техникой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2EB78-DE61-44CE-BD2D-26A81A001A51}" type="parTrans" cxnId="{F4C53031-DCA2-4609-A80F-C947E5B67093}">
      <dgm:prSet/>
      <dgm:spPr/>
      <dgm:t>
        <a:bodyPr/>
        <a:lstStyle/>
        <a:p>
          <a:endParaRPr lang="ru-RU"/>
        </a:p>
      </dgm:t>
    </dgm:pt>
    <dgm:pt modelId="{D06796C5-E955-4505-B164-92990F38AD7E}" type="sibTrans" cxnId="{F4C53031-DCA2-4609-A80F-C947E5B67093}">
      <dgm:prSet/>
      <dgm:spPr/>
      <dgm:t>
        <a:bodyPr/>
        <a:lstStyle/>
        <a:p>
          <a:endParaRPr lang="ru-RU"/>
        </a:p>
      </dgm:t>
    </dgm:pt>
    <dgm:pt modelId="{3C0C075C-9A55-4A9A-BC3F-1DD8A486F022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IT-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 широкого профиля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841ED-688B-4E19-A63B-75813B4460DD}" type="parTrans" cxnId="{21335389-1992-4C42-B820-2CC384B74B10}">
      <dgm:prSet/>
      <dgm:spPr/>
      <dgm:t>
        <a:bodyPr/>
        <a:lstStyle/>
        <a:p>
          <a:endParaRPr lang="ru-RU"/>
        </a:p>
      </dgm:t>
    </dgm:pt>
    <dgm:pt modelId="{E57B5B09-79DF-43F0-A2DE-4DB49112D36B}" type="sibTrans" cxnId="{21335389-1992-4C42-B820-2CC384B74B10}">
      <dgm:prSet/>
      <dgm:spPr/>
      <dgm:t>
        <a:bodyPr/>
        <a:lstStyle/>
        <a:p>
          <a:endParaRPr lang="ru-RU"/>
        </a:p>
      </dgm:t>
    </dgm:pt>
    <dgm:pt modelId="{480BE771-C33E-427D-A529-5D2DCF6CE86D}" type="pres">
      <dgm:prSet presAssocID="{19F43C29-DA6F-47C8-BE9A-E1CB083E47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8C113D-8EA4-43DC-9BDD-C4F9FEFCB1E1}" type="pres">
      <dgm:prSet presAssocID="{19F43C29-DA6F-47C8-BE9A-E1CB083E47BC}" presName="Name1" presStyleCnt="0"/>
      <dgm:spPr/>
    </dgm:pt>
    <dgm:pt modelId="{F644FBC8-346C-45CA-9A09-46AB63170EB6}" type="pres">
      <dgm:prSet presAssocID="{19F43C29-DA6F-47C8-BE9A-E1CB083E47BC}" presName="cycle" presStyleCnt="0"/>
      <dgm:spPr/>
    </dgm:pt>
    <dgm:pt modelId="{7F790D5B-A244-4531-B163-6EAF9C1A3952}" type="pres">
      <dgm:prSet presAssocID="{19F43C29-DA6F-47C8-BE9A-E1CB083E47BC}" presName="srcNode" presStyleLbl="node1" presStyleIdx="0" presStyleCnt="7"/>
      <dgm:spPr/>
    </dgm:pt>
    <dgm:pt modelId="{6F187222-7933-4ABF-9C13-D6F4A15F25C1}" type="pres">
      <dgm:prSet presAssocID="{19F43C29-DA6F-47C8-BE9A-E1CB083E47BC}" presName="conn" presStyleLbl="parChTrans1D2" presStyleIdx="0" presStyleCnt="1"/>
      <dgm:spPr/>
      <dgm:t>
        <a:bodyPr/>
        <a:lstStyle/>
        <a:p>
          <a:endParaRPr lang="ru-RU"/>
        </a:p>
      </dgm:t>
    </dgm:pt>
    <dgm:pt modelId="{CE259105-F51D-4CF3-9E02-A95FB488637B}" type="pres">
      <dgm:prSet presAssocID="{19F43C29-DA6F-47C8-BE9A-E1CB083E47BC}" presName="extraNode" presStyleLbl="node1" presStyleIdx="0" presStyleCnt="7"/>
      <dgm:spPr/>
    </dgm:pt>
    <dgm:pt modelId="{79C7A074-A2BB-4F1D-AEDF-3ED018661693}" type="pres">
      <dgm:prSet presAssocID="{19F43C29-DA6F-47C8-BE9A-E1CB083E47BC}" presName="dstNode" presStyleLbl="node1" presStyleIdx="0" presStyleCnt="7"/>
      <dgm:spPr/>
    </dgm:pt>
    <dgm:pt modelId="{267516C9-F7B0-472A-B4E6-C31E45E19CD3}" type="pres">
      <dgm:prSet presAssocID="{8ADF84A6-7AA2-40F7-9DDD-C2F9B96C1FB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A5CD2-D968-4C65-9B95-A936CBE28580}" type="pres">
      <dgm:prSet presAssocID="{8ADF84A6-7AA2-40F7-9DDD-C2F9B96C1FBA}" presName="accent_1" presStyleCnt="0"/>
      <dgm:spPr/>
    </dgm:pt>
    <dgm:pt modelId="{26909156-2804-44F9-8ADF-20D521722082}" type="pres">
      <dgm:prSet presAssocID="{8ADF84A6-7AA2-40F7-9DDD-C2F9B96C1FBA}" presName="accentRepeatNode" presStyleLbl="solidFgAcc1" presStyleIdx="0" presStyleCnt="7"/>
      <dgm:spPr/>
    </dgm:pt>
    <dgm:pt modelId="{785185BA-EF46-4478-BFB2-E0E0FED313AC}" type="pres">
      <dgm:prSet presAssocID="{7832AA05-14DD-40F8-9F7A-CE331980095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F7BD8-7551-40E3-9027-C5E4DD2AADB3}" type="pres">
      <dgm:prSet presAssocID="{7832AA05-14DD-40F8-9F7A-CE3319800952}" presName="accent_2" presStyleCnt="0"/>
      <dgm:spPr/>
    </dgm:pt>
    <dgm:pt modelId="{534DDD9D-09EF-4D52-926A-B8AAA63D5619}" type="pres">
      <dgm:prSet presAssocID="{7832AA05-14DD-40F8-9F7A-CE3319800952}" presName="accentRepeatNode" presStyleLbl="solidFgAcc1" presStyleIdx="1" presStyleCnt="7"/>
      <dgm:spPr/>
    </dgm:pt>
    <dgm:pt modelId="{0BB2BA96-3AD6-4F24-BE64-4F65D55C3A91}" type="pres">
      <dgm:prSet presAssocID="{33401866-5427-4ADB-9963-171EEAA23A3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574E3-464D-40DA-8A46-84F23425D2FE}" type="pres">
      <dgm:prSet presAssocID="{33401866-5427-4ADB-9963-171EEAA23A3A}" presName="accent_3" presStyleCnt="0"/>
      <dgm:spPr/>
    </dgm:pt>
    <dgm:pt modelId="{E40F16AF-843C-4883-9A9E-1C2CEAD50383}" type="pres">
      <dgm:prSet presAssocID="{33401866-5427-4ADB-9963-171EEAA23A3A}" presName="accentRepeatNode" presStyleLbl="solidFgAcc1" presStyleIdx="2" presStyleCnt="7"/>
      <dgm:spPr/>
    </dgm:pt>
    <dgm:pt modelId="{C9F4704A-2391-4B58-978C-FBDFB54C5921}" type="pres">
      <dgm:prSet presAssocID="{C6985A09-A886-4AE2-AA52-580B802FD4D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629E4-0533-46C7-947E-6F78CB944FA6}" type="pres">
      <dgm:prSet presAssocID="{C6985A09-A886-4AE2-AA52-580B802FD4D7}" presName="accent_4" presStyleCnt="0"/>
      <dgm:spPr/>
    </dgm:pt>
    <dgm:pt modelId="{E9C8A644-C2DE-4692-98D4-90990139DBEC}" type="pres">
      <dgm:prSet presAssocID="{C6985A09-A886-4AE2-AA52-580B802FD4D7}" presName="accentRepeatNode" presStyleLbl="solidFgAcc1" presStyleIdx="3" presStyleCnt="7"/>
      <dgm:spPr/>
    </dgm:pt>
    <dgm:pt modelId="{835F81C8-B00F-44BE-9BD6-57DD234EF3AB}" type="pres">
      <dgm:prSet presAssocID="{BA1EDEDB-5D52-4822-8241-6E1C4EF75A6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F6646-E290-47F8-884F-D328D70F6F49}" type="pres">
      <dgm:prSet presAssocID="{BA1EDEDB-5D52-4822-8241-6E1C4EF75A6E}" presName="accent_5" presStyleCnt="0"/>
      <dgm:spPr/>
    </dgm:pt>
    <dgm:pt modelId="{80D2D814-3260-4AB8-AA2B-916B00D3FB20}" type="pres">
      <dgm:prSet presAssocID="{BA1EDEDB-5D52-4822-8241-6E1C4EF75A6E}" presName="accentRepeatNode" presStyleLbl="solidFgAcc1" presStyleIdx="4" presStyleCnt="7"/>
      <dgm:spPr/>
    </dgm:pt>
    <dgm:pt modelId="{01E8C1FC-52DD-48D3-988A-D4B9068DF715}" type="pres">
      <dgm:prSet presAssocID="{F5E6F705-60D4-4400-8E20-E3BDB61BA01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14889-F1D0-4394-8DA0-7C55DF5A9F65}" type="pres">
      <dgm:prSet presAssocID="{F5E6F705-60D4-4400-8E20-E3BDB61BA01A}" presName="accent_6" presStyleCnt="0"/>
      <dgm:spPr/>
    </dgm:pt>
    <dgm:pt modelId="{01F1E41F-95FE-4671-BAB5-08CA798A8A5A}" type="pres">
      <dgm:prSet presAssocID="{F5E6F705-60D4-4400-8E20-E3BDB61BA01A}" presName="accentRepeatNode" presStyleLbl="solidFgAcc1" presStyleIdx="5" presStyleCnt="7"/>
      <dgm:spPr/>
    </dgm:pt>
    <dgm:pt modelId="{86917A58-134D-4F7F-90F0-32FAA665743D}" type="pres">
      <dgm:prSet presAssocID="{3C0C075C-9A55-4A9A-BC3F-1DD8A486F02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D17CD-46FE-458B-B495-408D3E793344}" type="pres">
      <dgm:prSet presAssocID="{3C0C075C-9A55-4A9A-BC3F-1DD8A486F022}" presName="accent_7" presStyleCnt="0"/>
      <dgm:spPr/>
    </dgm:pt>
    <dgm:pt modelId="{F9272A24-42A2-4686-901C-CB20C6144EE5}" type="pres">
      <dgm:prSet presAssocID="{3C0C075C-9A55-4A9A-BC3F-1DD8A486F022}" presName="accentRepeatNode" presStyleLbl="solidFgAcc1" presStyleIdx="6" presStyleCnt="7"/>
      <dgm:spPr/>
    </dgm:pt>
  </dgm:ptLst>
  <dgm:cxnLst>
    <dgm:cxn modelId="{1564B4C9-A3A5-4650-9962-DABF75D67BE5}" type="presOf" srcId="{8ADF84A6-7AA2-40F7-9DDD-C2F9B96C1FBA}" destId="{267516C9-F7B0-472A-B4E6-C31E45E19CD3}" srcOrd="0" destOrd="0" presId="urn:microsoft.com/office/officeart/2008/layout/VerticalCurvedList"/>
    <dgm:cxn modelId="{97EB1321-288F-4118-BAA9-55FC7FD204DD}" type="presOf" srcId="{F5E6F705-60D4-4400-8E20-E3BDB61BA01A}" destId="{01E8C1FC-52DD-48D3-988A-D4B9068DF715}" srcOrd="0" destOrd="0" presId="urn:microsoft.com/office/officeart/2008/layout/VerticalCurvedList"/>
    <dgm:cxn modelId="{F4C53031-DCA2-4609-A80F-C947E5B67093}" srcId="{19F43C29-DA6F-47C8-BE9A-E1CB083E47BC}" destId="{F5E6F705-60D4-4400-8E20-E3BDB61BA01A}" srcOrd="5" destOrd="0" parTransId="{3A72EB78-DE61-44CE-BD2D-26A81A001A51}" sibTransId="{D06796C5-E955-4505-B164-92990F38AD7E}"/>
    <dgm:cxn modelId="{E0BA1859-EAC7-46BF-8F95-CB5D996154B5}" type="presOf" srcId="{C6985A09-A886-4AE2-AA52-580B802FD4D7}" destId="{C9F4704A-2391-4B58-978C-FBDFB54C5921}" srcOrd="0" destOrd="0" presId="urn:microsoft.com/office/officeart/2008/layout/VerticalCurvedList"/>
    <dgm:cxn modelId="{799894C0-F485-497D-B607-2B463F9DC8D1}" srcId="{19F43C29-DA6F-47C8-BE9A-E1CB083E47BC}" destId="{7832AA05-14DD-40F8-9F7A-CE3319800952}" srcOrd="1" destOrd="0" parTransId="{0570853A-F7C9-45A6-836F-C1D2450B285F}" sibTransId="{D94F3FFB-9973-4A6D-A9DA-7B216658FE72}"/>
    <dgm:cxn modelId="{923B5692-FF08-4F88-BFA5-535D4F38CEE6}" type="presOf" srcId="{7832AA05-14DD-40F8-9F7A-CE3319800952}" destId="{785185BA-EF46-4478-BFB2-E0E0FED313AC}" srcOrd="0" destOrd="0" presId="urn:microsoft.com/office/officeart/2008/layout/VerticalCurvedList"/>
    <dgm:cxn modelId="{50BABA44-018F-4B0B-B712-907C8D1F98BB}" type="presOf" srcId="{3C0C075C-9A55-4A9A-BC3F-1DD8A486F022}" destId="{86917A58-134D-4F7F-90F0-32FAA665743D}" srcOrd="0" destOrd="0" presId="urn:microsoft.com/office/officeart/2008/layout/VerticalCurvedList"/>
    <dgm:cxn modelId="{76D32A01-EFEA-43CD-ADA7-5ED45A338BC8}" type="presOf" srcId="{19F43C29-DA6F-47C8-BE9A-E1CB083E47BC}" destId="{480BE771-C33E-427D-A529-5D2DCF6CE86D}" srcOrd="0" destOrd="0" presId="urn:microsoft.com/office/officeart/2008/layout/VerticalCurvedList"/>
    <dgm:cxn modelId="{0B86EA8E-D6EC-497F-8C48-A854AEF58983}" type="presOf" srcId="{A1450A85-FC30-4159-8BC2-9D98C0955E3C}" destId="{6F187222-7933-4ABF-9C13-D6F4A15F25C1}" srcOrd="0" destOrd="0" presId="urn:microsoft.com/office/officeart/2008/layout/VerticalCurvedList"/>
    <dgm:cxn modelId="{9C3E3EEF-DD65-4A0D-BAE8-CA13A8E311CD}" srcId="{19F43C29-DA6F-47C8-BE9A-E1CB083E47BC}" destId="{8ADF84A6-7AA2-40F7-9DDD-C2F9B96C1FBA}" srcOrd="0" destOrd="0" parTransId="{1429469A-79C9-4A07-8C80-A7C81B803D08}" sibTransId="{A1450A85-FC30-4159-8BC2-9D98C0955E3C}"/>
    <dgm:cxn modelId="{8CD2DC54-3551-424C-9735-B9502EE1AE3C}" type="presOf" srcId="{BA1EDEDB-5D52-4822-8241-6E1C4EF75A6E}" destId="{835F81C8-B00F-44BE-9BD6-57DD234EF3AB}" srcOrd="0" destOrd="0" presId="urn:microsoft.com/office/officeart/2008/layout/VerticalCurvedList"/>
    <dgm:cxn modelId="{2E46F910-B38D-4270-8B23-D2708E38FECF}" srcId="{19F43C29-DA6F-47C8-BE9A-E1CB083E47BC}" destId="{33401866-5427-4ADB-9963-171EEAA23A3A}" srcOrd="2" destOrd="0" parTransId="{56685E3A-248E-45AB-A526-4C90AEB69806}" sibTransId="{F9F42097-15CF-404B-9A98-336E64F74CCF}"/>
    <dgm:cxn modelId="{8F886394-F32A-4307-BD02-42CDD87A1B92}" srcId="{19F43C29-DA6F-47C8-BE9A-E1CB083E47BC}" destId="{C6985A09-A886-4AE2-AA52-580B802FD4D7}" srcOrd="3" destOrd="0" parTransId="{7965C541-5D61-4CB9-A99F-938D59D1C19D}" sibTransId="{4D4966DB-049C-4558-8CFF-F9BD3BF8C99A}"/>
    <dgm:cxn modelId="{FD497CB4-AD09-4FD2-8EEC-6B832F7BFA41}" srcId="{19F43C29-DA6F-47C8-BE9A-E1CB083E47BC}" destId="{BA1EDEDB-5D52-4822-8241-6E1C4EF75A6E}" srcOrd="4" destOrd="0" parTransId="{7DEBB79C-2291-4B2E-9038-7D48A9415014}" sibTransId="{9806BD45-6F4B-4053-B978-C1518B0463F8}"/>
    <dgm:cxn modelId="{F1882E53-DBAA-4513-8E04-C272F509C04C}" type="presOf" srcId="{33401866-5427-4ADB-9963-171EEAA23A3A}" destId="{0BB2BA96-3AD6-4F24-BE64-4F65D55C3A91}" srcOrd="0" destOrd="0" presId="urn:microsoft.com/office/officeart/2008/layout/VerticalCurvedList"/>
    <dgm:cxn modelId="{21335389-1992-4C42-B820-2CC384B74B10}" srcId="{19F43C29-DA6F-47C8-BE9A-E1CB083E47BC}" destId="{3C0C075C-9A55-4A9A-BC3F-1DD8A486F022}" srcOrd="6" destOrd="0" parTransId="{A8E841ED-688B-4E19-A63B-75813B4460DD}" sibTransId="{E57B5B09-79DF-43F0-A2DE-4DB49112D36B}"/>
    <dgm:cxn modelId="{B839633C-3463-4039-BEC5-9A952519F0C5}" type="presParOf" srcId="{480BE771-C33E-427D-A529-5D2DCF6CE86D}" destId="{8C8C113D-8EA4-43DC-9BDD-C4F9FEFCB1E1}" srcOrd="0" destOrd="0" presId="urn:microsoft.com/office/officeart/2008/layout/VerticalCurvedList"/>
    <dgm:cxn modelId="{7FB7AB55-8D1F-435D-8708-C5EEC3FAEA22}" type="presParOf" srcId="{8C8C113D-8EA4-43DC-9BDD-C4F9FEFCB1E1}" destId="{F644FBC8-346C-45CA-9A09-46AB63170EB6}" srcOrd="0" destOrd="0" presId="urn:microsoft.com/office/officeart/2008/layout/VerticalCurvedList"/>
    <dgm:cxn modelId="{720B2945-5109-4923-9729-095BD4369AC5}" type="presParOf" srcId="{F644FBC8-346C-45CA-9A09-46AB63170EB6}" destId="{7F790D5B-A244-4531-B163-6EAF9C1A3952}" srcOrd="0" destOrd="0" presId="urn:microsoft.com/office/officeart/2008/layout/VerticalCurvedList"/>
    <dgm:cxn modelId="{A8C1DD9B-24BC-4A33-A084-64F8E4F63265}" type="presParOf" srcId="{F644FBC8-346C-45CA-9A09-46AB63170EB6}" destId="{6F187222-7933-4ABF-9C13-D6F4A15F25C1}" srcOrd="1" destOrd="0" presId="urn:microsoft.com/office/officeart/2008/layout/VerticalCurvedList"/>
    <dgm:cxn modelId="{E516A200-1197-445F-AD61-ED665C36D8B8}" type="presParOf" srcId="{F644FBC8-346C-45CA-9A09-46AB63170EB6}" destId="{CE259105-F51D-4CF3-9E02-A95FB488637B}" srcOrd="2" destOrd="0" presId="urn:microsoft.com/office/officeart/2008/layout/VerticalCurvedList"/>
    <dgm:cxn modelId="{7D5A7069-ED13-4371-B064-67138DB3EBE0}" type="presParOf" srcId="{F644FBC8-346C-45CA-9A09-46AB63170EB6}" destId="{79C7A074-A2BB-4F1D-AEDF-3ED018661693}" srcOrd="3" destOrd="0" presId="urn:microsoft.com/office/officeart/2008/layout/VerticalCurvedList"/>
    <dgm:cxn modelId="{76231495-2749-4C15-B2DC-C28201A151C9}" type="presParOf" srcId="{8C8C113D-8EA4-43DC-9BDD-C4F9FEFCB1E1}" destId="{267516C9-F7B0-472A-B4E6-C31E45E19CD3}" srcOrd="1" destOrd="0" presId="urn:microsoft.com/office/officeart/2008/layout/VerticalCurvedList"/>
    <dgm:cxn modelId="{6E78BBB6-23A3-4358-AC93-33B86FC86191}" type="presParOf" srcId="{8C8C113D-8EA4-43DC-9BDD-C4F9FEFCB1E1}" destId="{B95A5CD2-D968-4C65-9B95-A936CBE28580}" srcOrd="2" destOrd="0" presId="urn:microsoft.com/office/officeart/2008/layout/VerticalCurvedList"/>
    <dgm:cxn modelId="{6671A2ED-629D-4FE7-912B-67B9803698B6}" type="presParOf" srcId="{B95A5CD2-D968-4C65-9B95-A936CBE28580}" destId="{26909156-2804-44F9-8ADF-20D521722082}" srcOrd="0" destOrd="0" presId="urn:microsoft.com/office/officeart/2008/layout/VerticalCurvedList"/>
    <dgm:cxn modelId="{50198B39-5DFD-4298-B320-054E95673941}" type="presParOf" srcId="{8C8C113D-8EA4-43DC-9BDD-C4F9FEFCB1E1}" destId="{785185BA-EF46-4478-BFB2-E0E0FED313AC}" srcOrd="3" destOrd="0" presId="urn:microsoft.com/office/officeart/2008/layout/VerticalCurvedList"/>
    <dgm:cxn modelId="{06958E82-9FBE-47C8-93B6-0500152E15C3}" type="presParOf" srcId="{8C8C113D-8EA4-43DC-9BDD-C4F9FEFCB1E1}" destId="{3ABF7BD8-7551-40E3-9027-C5E4DD2AADB3}" srcOrd="4" destOrd="0" presId="urn:microsoft.com/office/officeart/2008/layout/VerticalCurvedList"/>
    <dgm:cxn modelId="{B91470BF-D9E4-47B5-8F71-8F0A94440254}" type="presParOf" srcId="{3ABF7BD8-7551-40E3-9027-C5E4DD2AADB3}" destId="{534DDD9D-09EF-4D52-926A-B8AAA63D5619}" srcOrd="0" destOrd="0" presId="urn:microsoft.com/office/officeart/2008/layout/VerticalCurvedList"/>
    <dgm:cxn modelId="{625F4ADD-9391-439F-8534-98DB501DF4DA}" type="presParOf" srcId="{8C8C113D-8EA4-43DC-9BDD-C4F9FEFCB1E1}" destId="{0BB2BA96-3AD6-4F24-BE64-4F65D55C3A91}" srcOrd="5" destOrd="0" presId="urn:microsoft.com/office/officeart/2008/layout/VerticalCurvedList"/>
    <dgm:cxn modelId="{FDB7E360-E750-4630-9C8B-C392657DE6EC}" type="presParOf" srcId="{8C8C113D-8EA4-43DC-9BDD-C4F9FEFCB1E1}" destId="{B56574E3-464D-40DA-8A46-84F23425D2FE}" srcOrd="6" destOrd="0" presId="urn:microsoft.com/office/officeart/2008/layout/VerticalCurvedList"/>
    <dgm:cxn modelId="{42390F1D-71BB-4330-9BB1-0D828C6CECEE}" type="presParOf" srcId="{B56574E3-464D-40DA-8A46-84F23425D2FE}" destId="{E40F16AF-843C-4883-9A9E-1C2CEAD50383}" srcOrd="0" destOrd="0" presId="urn:microsoft.com/office/officeart/2008/layout/VerticalCurvedList"/>
    <dgm:cxn modelId="{0268244D-C835-4AD5-BB57-0C067EE85590}" type="presParOf" srcId="{8C8C113D-8EA4-43DC-9BDD-C4F9FEFCB1E1}" destId="{C9F4704A-2391-4B58-978C-FBDFB54C5921}" srcOrd="7" destOrd="0" presId="urn:microsoft.com/office/officeart/2008/layout/VerticalCurvedList"/>
    <dgm:cxn modelId="{F60FFF8C-1AC0-40D0-A42B-F38E0213A25B}" type="presParOf" srcId="{8C8C113D-8EA4-43DC-9BDD-C4F9FEFCB1E1}" destId="{831629E4-0533-46C7-947E-6F78CB944FA6}" srcOrd="8" destOrd="0" presId="urn:microsoft.com/office/officeart/2008/layout/VerticalCurvedList"/>
    <dgm:cxn modelId="{435CE8F4-1A5F-402A-87EC-C11291B362D4}" type="presParOf" srcId="{831629E4-0533-46C7-947E-6F78CB944FA6}" destId="{E9C8A644-C2DE-4692-98D4-90990139DBEC}" srcOrd="0" destOrd="0" presId="urn:microsoft.com/office/officeart/2008/layout/VerticalCurvedList"/>
    <dgm:cxn modelId="{25DB41B5-0DD9-4BA3-89C5-080BDF2B1805}" type="presParOf" srcId="{8C8C113D-8EA4-43DC-9BDD-C4F9FEFCB1E1}" destId="{835F81C8-B00F-44BE-9BD6-57DD234EF3AB}" srcOrd="9" destOrd="0" presId="urn:microsoft.com/office/officeart/2008/layout/VerticalCurvedList"/>
    <dgm:cxn modelId="{6938908E-9196-47EF-8AD2-E0BC21EC12EF}" type="presParOf" srcId="{8C8C113D-8EA4-43DC-9BDD-C4F9FEFCB1E1}" destId="{AF3F6646-E290-47F8-884F-D328D70F6F49}" srcOrd="10" destOrd="0" presId="urn:microsoft.com/office/officeart/2008/layout/VerticalCurvedList"/>
    <dgm:cxn modelId="{ED3AABAA-0A23-4D6B-A02C-E6899C0D428A}" type="presParOf" srcId="{AF3F6646-E290-47F8-884F-D328D70F6F49}" destId="{80D2D814-3260-4AB8-AA2B-916B00D3FB20}" srcOrd="0" destOrd="0" presId="urn:microsoft.com/office/officeart/2008/layout/VerticalCurvedList"/>
    <dgm:cxn modelId="{3F98BC47-53F4-460B-9742-22ED8635CB1C}" type="presParOf" srcId="{8C8C113D-8EA4-43DC-9BDD-C4F9FEFCB1E1}" destId="{01E8C1FC-52DD-48D3-988A-D4B9068DF715}" srcOrd="11" destOrd="0" presId="urn:microsoft.com/office/officeart/2008/layout/VerticalCurvedList"/>
    <dgm:cxn modelId="{2DC31A53-24DB-4DED-A19F-11D325744B3B}" type="presParOf" srcId="{8C8C113D-8EA4-43DC-9BDD-C4F9FEFCB1E1}" destId="{DC914889-F1D0-4394-8DA0-7C55DF5A9F65}" srcOrd="12" destOrd="0" presId="urn:microsoft.com/office/officeart/2008/layout/VerticalCurvedList"/>
    <dgm:cxn modelId="{E47F46F7-1045-48EB-96C7-4D7AA51D0468}" type="presParOf" srcId="{DC914889-F1D0-4394-8DA0-7C55DF5A9F65}" destId="{01F1E41F-95FE-4671-BAB5-08CA798A8A5A}" srcOrd="0" destOrd="0" presId="urn:microsoft.com/office/officeart/2008/layout/VerticalCurvedList"/>
    <dgm:cxn modelId="{9E6D01FF-56BA-42CA-8732-B8B200D73286}" type="presParOf" srcId="{8C8C113D-8EA4-43DC-9BDD-C4F9FEFCB1E1}" destId="{86917A58-134D-4F7F-90F0-32FAA665743D}" srcOrd="13" destOrd="0" presId="urn:microsoft.com/office/officeart/2008/layout/VerticalCurvedList"/>
    <dgm:cxn modelId="{4753F531-FFBC-423D-B1E7-E0E226499BAC}" type="presParOf" srcId="{8C8C113D-8EA4-43DC-9BDD-C4F9FEFCB1E1}" destId="{3CED17CD-46FE-458B-B495-408D3E793344}" srcOrd="14" destOrd="0" presId="urn:microsoft.com/office/officeart/2008/layout/VerticalCurvedList"/>
    <dgm:cxn modelId="{CFC6E0D2-3006-4BB1-827B-34A862C85FD3}" type="presParOf" srcId="{3CED17CD-46FE-458B-B495-408D3E793344}" destId="{F9272A24-42A2-4686-901C-CB20C6144E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F43C29-DA6F-47C8-BE9A-E1CB083E47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F84A6-7AA2-40F7-9DDD-C2F9B96C1FBA}">
      <dgm:prSet phldrT="[Текст]" custT="1"/>
      <dgm:spPr/>
      <dgm:t>
        <a:bodyPr/>
        <a:lstStyle/>
        <a:p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Вэб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-дизайнер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9469A-79C9-4A07-8C80-A7C81B803D08}" type="parTrans" cxnId="{9C3E3EEF-DD65-4A0D-BAE8-CA13A8E311CD}">
      <dgm:prSet/>
      <dgm:spPr/>
      <dgm:t>
        <a:bodyPr/>
        <a:lstStyle/>
        <a:p>
          <a:endParaRPr lang="ru-RU"/>
        </a:p>
      </dgm:t>
    </dgm:pt>
    <dgm:pt modelId="{A1450A85-FC30-4159-8BC2-9D98C0955E3C}" type="sibTrans" cxnId="{9C3E3EEF-DD65-4A0D-BAE8-CA13A8E311CD}">
      <dgm:prSet/>
      <dgm:spPr/>
      <dgm:t>
        <a:bodyPr/>
        <a:lstStyle/>
        <a:p>
          <a:endParaRPr lang="ru-RU"/>
        </a:p>
      </dgm:t>
    </dgm:pt>
    <dgm:pt modelId="{7832AA05-14DD-40F8-9F7A-CE3319800952}">
      <dgm:prSet phldrT="[Текст]" custT="1"/>
      <dgm:spPr/>
      <dgm:t>
        <a:bodyPr/>
        <a:lstStyle/>
        <a:p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Нанотехнолог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0853A-F7C9-45A6-836F-C1D2450B285F}" type="parTrans" cxnId="{799894C0-F485-497D-B607-2B463F9DC8D1}">
      <dgm:prSet/>
      <dgm:spPr/>
      <dgm:t>
        <a:bodyPr/>
        <a:lstStyle/>
        <a:p>
          <a:endParaRPr lang="ru-RU"/>
        </a:p>
      </dgm:t>
    </dgm:pt>
    <dgm:pt modelId="{D94F3FFB-9973-4A6D-A9DA-7B216658FE72}" type="sibTrans" cxnId="{799894C0-F485-497D-B607-2B463F9DC8D1}">
      <dgm:prSet/>
      <dgm:spPr/>
      <dgm:t>
        <a:bodyPr/>
        <a:lstStyle/>
        <a:p>
          <a:endParaRPr lang="ru-RU"/>
        </a:p>
      </dgm:t>
    </dgm:pt>
    <dgm:pt modelId="{33401866-5427-4ADB-9963-171EEAA23A3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Лингвист-переводчик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85E3A-248E-45AB-A526-4C90AEB69806}" type="parTrans" cxnId="{2E46F910-B38D-4270-8B23-D2708E38FECF}">
      <dgm:prSet/>
      <dgm:spPr/>
      <dgm:t>
        <a:bodyPr/>
        <a:lstStyle/>
        <a:p>
          <a:endParaRPr lang="ru-RU"/>
        </a:p>
      </dgm:t>
    </dgm:pt>
    <dgm:pt modelId="{F9F42097-15CF-404B-9A98-336E64F74CCF}" type="sibTrans" cxnId="{2E46F910-B38D-4270-8B23-D2708E38FECF}">
      <dgm:prSet/>
      <dgm:spPr/>
      <dgm:t>
        <a:bodyPr/>
        <a:lstStyle/>
        <a:p>
          <a:endParaRPr lang="ru-RU"/>
        </a:p>
      </dgm:t>
    </dgm:pt>
    <dgm:pt modelId="{C6985A09-A886-4AE2-AA52-580B802FD4D7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Логист</a:t>
          </a:r>
        </a:p>
      </dgm:t>
    </dgm:pt>
    <dgm:pt modelId="{7965C541-5D61-4CB9-A99F-938D59D1C19D}" type="parTrans" cxnId="{8F886394-F32A-4307-BD02-42CDD87A1B92}">
      <dgm:prSet/>
      <dgm:spPr/>
      <dgm:t>
        <a:bodyPr/>
        <a:lstStyle/>
        <a:p>
          <a:endParaRPr lang="ru-RU"/>
        </a:p>
      </dgm:t>
    </dgm:pt>
    <dgm:pt modelId="{4D4966DB-049C-4558-8CFF-F9BD3BF8C99A}" type="sibTrans" cxnId="{8F886394-F32A-4307-BD02-42CDD87A1B92}">
      <dgm:prSet/>
      <dgm:spPr/>
      <dgm:t>
        <a:bodyPr/>
        <a:lstStyle/>
        <a:p>
          <a:endParaRPr lang="ru-RU"/>
        </a:p>
      </dgm:t>
    </dgm:pt>
    <dgm:pt modelId="{BA1EDEDB-5D52-4822-8241-6E1C4EF75A6E}">
      <dgm:prSet custT="1"/>
      <dgm:spPr/>
      <dgm:t>
        <a:bodyPr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Универсальный работник, обладающий широким перечнем ЗУН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BB79C-2291-4B2E-9038-7D48A9415014}" type="parTrans" cxnId="{FD497CB4-AD09-4FD2-8EEC-6B832F7BFA41}">
      <dgm:prSet/>
      <dgm:spPr/>
      <dgm:t>
        <a:bodyPr/>
        <a:lstStyle/>
        <a:p>
          <a:endParaRPr lang="ru-RU"/>
        </a:p>
      </dgm:t>
    </dgm:pt>
    <dgm:pt modelId="{9806BD45-6F4B-4053-B978-C1518B0463F8}" type="sibTrans" cxnId="{FD497CB4-AD09-4FD2-8EEC-6B832F7BFA41}">
      <dgm:prSet/>
      <dgm:spPr/>
      <dgm:t>
        <a:bodyPr/>
        <a:lstStyle/>
        <a:p>
          <a:endParaRPr lang="ru-RU"/>
        </a:p>
      </dgm:t>
    </dgm:pt>
    <dgm:pt modelId="{F5E6F705-60D4-4400-8E20-E3BDB61BA01A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Управляющий</a:t>
          </a:r>
          <a:r>
            <a:rPr lang="ru-RU" sz="2200" dirty="0" smtClean="0"/>
            <a:t>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интернет-магазином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2EB78-DE61-44CE-BD2D-26A81A001A51}" type="parTrans" cxnId="{F4C53031-DCA2-4609-A80F-C947E5B67093}">
      <dgm:prSet/>
      <dgm:spPr/>
      <dgm:t>
        <a:bodyPr/>
        <a:lstStyle/>
        <a:p>
          <a:endParaRPr lang="ru-RU"/>
        </a:p>
      </dgm:t>
    </dgm:pt>
    <dgm:pt modelId="{D06796C5-E955-4505-B164-92990F38AD7E}" type="sibTrans" cxnId="{F4C53031-DCA2-4609-A80F-C947E5B67093}">
      <dgm:prSet/>
      <dgm:spPr/>
      <dgm:t>
        <a:bodyPr/>
        <a:lstStyle/>
        <a:p>
          <a:endParaRPr lang="ru-RU"/>
        </a:p>
      </dgm:t>
    </dgm:pt>
    <dgm:pt modelId="{102B1A64-B277-49D7-BD94-C3B61C41FE57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Интернет-маркетолог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55650-88D2-4A6B-B8F7-77A48CB88C05}" type="parTrans" cxnId="{5AA4A400-B97F-401E-B16F-337FA170DD74}">
      <dgm:prSet/>
      <dgm:spPr/>
      <dgm:t>
        <a:bodyPr/>
        <a:lstStyle/>
        <a:p>
          <a:endParaRPr lang="ru-RU"/>
        </a:p>
      </dgm:t>
    </dgm:pt>
    <dgm:pt modelId="{1AE8B483-8C36-43BA-B4B3-4D52ACD90B92}" type="sibTrans" cxnId="{5AA4A400-B97F-401E-B16F-337FA170DD74}">
      <dgm:prSet/>
      <dgm:spPr/>
      <dgm:t>
        <a:bodyPr/>
        <a:lstStyle/>
        <a:p>
          <a:endParaRPr lang="ru-RU"/>
        </a:p>
      </dgm:t>
    </dgm:pt>
    <dgm:pt modelId="{480BE771-C33E-427D-A529-5D2DCF6CE86D}" type="pres">
      <dgm:prSet presAssocID="{19F43C29-DA6F-47C8-BE9A-E1CB083E47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8C113D-8EA4-43DC-9BDD-C4F9FEFCB1E1}" type="pres">
      <dgm:prSet presAssocID="{19F43C29-DA6F-47C8-BE9A-E1CB083E47BC}" presName="Name1" presStyleCnt="0"/>
      <dgm:spPr/>
    </dgm:pt>
    <dgm:pt modelId="{F644FBC8-346C-45CA-9A09-46AB63170EB6}" type="pres">
      <dgm:prSet presAssocID="{19F43C29-DA6F-47C8-BE9A-E1CB083E47BC}" presName="cycle" presStyleCnt="0"/>
      <dgm:spPr/>
    </dgm:pt>
    <dgm:pt modelId="{7F790D5B-A244-4531-B163-6EAF9C1A3952}" type="pres">
      <dgm:prSet presAssocID="{19F43C29-DA6F-47C8-BE9A-E1CB083E47BC}" presName="srcNode" presStyleLbl="node1" presStyleIdx="0" presStyleCnt="7"/>
      <dgm:spPr/>
    </dgm:pt>
    <dgm:pt modelId="{6F187222-7933-4ABF-9C13-D6F4A15F25C1}" type="pres">
      <dgm:prSet presAssocID="{19F43C29-DA6F-47C8-BE9A-E1CB083E47BC}" presName="conn" presStyleLbl="parChTrans1D2" presStyleIdx="0" presStyleCnt="1"/>
      <dgm:spPr/>
      <dgm:t>
        <a:bodyPr/>
        <a:lstStyle/>
        <a:p>
          <a:endParaRPr lang="ru-RU"/>
        </a:p>
      </dgm:t>
    </dgm:pt>
    <dgm:pt modelId="{CE259105-F51D-4CF3-9E02-A95FB488637B}" type="pres">
      <dgm:prSet presAssocID="{19F43C29-DA6F-47C8-BE9A-E1CB083E47BC}" presName="extraNode" presStyleLbl="node1" presStyleIdx="0" presStyleCnt="7"/>
      <dgm:spPr/>
    </dgm:pt>
    <dgm:pt modelId="{79C7A074-A2BB-4F1D-AEDF-3ED018661693}" type="pres">
      <dgm:prSet presAssocID="{19F43C29-DA6F-47C8-BE9A-E1CB083E47BC}" presName="dstNode" presStyleLbl="node1" presStyleIdx="0" presStyleCnt="7"/>
      <dgm:spPr/>
    </dgm:pt>
    <dgm:pt modelId="{267516C9-F7B0-472A-B4E6-C31E45E19CD3}" type="pres">
      <dgm:prSet presAssocID="{8ADF84A6-7AA2-40F7-9DDD-C2F9B96C1FB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A5CD2-D968-4C65-9B95-A936CBE28580}" type="pres">
      <dgm:prSet presAssocID="{8ADF84A6-7AA2-40F7-9DDD-C2F9B96C1FBA}" presName="accent_1" presStyleCnt="0"/>
      <dgm:spPr/>
    </dgm:pt>
    <dgm:pt modelId="{26909156-2804-44F9-8ADF-20D521722082}" type="pres">
      <dgm:prSet presAssocID="{8ADF84A6-7AA2-40F7-9DDD-C2F9B96C1FBA}" presName="accentRepeatNode" presStyleLbl="solidFgAcc1" presStyleIdx="0" presStyleCnt="7"/>
      <dgm:spPr/>
    </dgm:pt>
    <dgm:pt modelId="{785185BA-EF46-4478-BFB2-E0E0FED313AC}" type="pres">
      <dgm:prSet presAssocID="{7832AA05-14DD-40F8-9F7A-CE331980095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F7BD8-7551-40E3-9027-C5E4DD2AADB3}" type="pres">
      <dgm:prSet presAssocID="{7832AA05-14DD-40F8-9F7A-CE3319800952}" presName="accent_2" presStyleCnt="0"/>
      <dgm:spPr/>
    </dgm:pt>
    <dgm:pt modelId="{534DDD9D-09EF-4D52-926A-B8AAA63D5619}" type="pres">
      <dgm:prSet presAssocID="{7832AA05-14DD-40F8-9F7A-CE3319800952}" presName="accentRepeatNode" presStyleLbl="solidFgAcc1" presStyleIdx="1" presStyleCnt="7"/>
      <dgm:spPr/>
    </dgm:pt>
    <dgm:pt modelId="{0BB2BA96-3AD6-4F24-BE64-4F65D55C3A91}" type="pres">
      <dgm:prSet presAssocID="{33401866-5427-4ADB-9963-171EEAA23A3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574E3-464D-40DA-8A46-84F23425D2FE}" type="pres">
      <dgm:prSet presAssocID="{33401866-5427-4ADB-9963-171EEAA23A3A}" presName="accent_3" presStyleCnt="0"/>
      <dgm:spPr/>
    </dgm:pt>
    <dgm:pt modelId="{E40F16AF-843C-4883-9A9E-1C2CEAD50383}" type="pres">
      <dgm:prSet presAssocID="{33401866-5427-4ADB-9963-171EEAA23A3A}" presName="accentRepeatNode" presStyleLbl="solidFgAcc1" presStyleIdx="2" presStyleCnt="7"/>
      <dgm:spPr/>
    </dgm:pt>
    <dgm:pt modelId="{C9F4704A-2391-4B58-978C-FBDFB54C5921}" type="pres">
      <dgm:prSet presAssocID="{C6985A09-A886-4AE2-AA52-580B802FD4D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629E4-0533-46C7-947E-6F78CB944FA6}" type="pres">
      <dgm:prSet presAssocID="{C6985A09-A886-4AE2-AA52-580B802FD4D7}" presName="accent_4" presStyleCnt="0"/>
      <dgm:spPr/>
    </dgm:pt>
    <dgm:pt modelId="{E9C8A644-C2DE-4692-98D4-90990139DBEC}" type="pres">
      <dgm:prSet presAssocID="{C6985A09-A886-4AE2-AA52-580B802FD4D7}" presName="accentRepeatNode" presStyleLbl="solidFgAcc1" presStyleIdx="3" presStyleCnt="7"/>
      <dgm:spPr/>
    </dgm:pt>
    <dgm:pt modelId="{835F81C8-B00F-44BE-9BD6-57DD234EF3AB}" type="pres">
      <dgm:prSet presAssocID="{BA1EDEDB-5D52-4822-8241-6E1C4EF75A6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F6646-E290-47F8-884F-D328D70F6F49}" type="pres">
      <dgm:prSet presAssocID="{BA1EDEDB-5D52-4822-8241-6E1C4EF75A6E}" presName="accent_5" presStyleCnt="0"/>
      <dgm:spPr/>
    </dgm:pt>
    <dgm:pt modelId="{80D2D814-3260-4AB8-AA2B-916B00D3FB20}" type="pres">
      <dgm:prSet presAssocID="{BA1EDEDB-5D52-4822-8241-6E1C4EF75A6E}" presName="accentRepeatNode" presStyleLbl="solidFgAcc1" presStyleIdx="4" presStyleCnt="7"/>
      <dgm:spPr/>
    </dgm:pt>
    <dgm:pt modelId="{01E8C1FC-52DD-48D3-988A-D4B9068DF715}" type="pres">
      <dgm:prSet presAssocID="{F5E6F705-60D4-4400-8E20-E3BDB61BA01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14889-F1D0-4394-8DA0-7C55DF5A9F65}" type="pres">
      <dgm:prSet presAssocID="{F5E6F705-60D4-4400-8E20-E3BDB61BA01A}" presName="accent_6" presStyleCnt="0"/>
      <dgm:spPr/>
    </dgm:pt>
    <dgm:pt modelId="{01F1E41F-95FE-4671-BAB5-08CA798A8A5A}" type="pres">
      <dgm:prSet presAssocID="{F5E6F705-60D4-4400-8E20-E3BDB61BA01A}" presName="accentRepeatNode" presStyleLbl="solidFgAcc1" presStyleIdx="5" presStyleCnt="7"/>
      <dgm:spPr/>
    </dgm:pt>
    <dgm:pt modelId="{0D3FF613-A6FB-4C6F-9455-BD34A61BCC04}" type="pres">
      <dgm:prSet presAssocID="{102B1A64-B277-49D7-BD94-C3B61C41FE5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B2A7F-FEB8-4ED0-90D4-0972F0688DB5}" type="pres">
      <dgm:prSet presAssocID="{102B1A64-B277-49D7-BD94-C3B61C41FE57}" presName="accent_7" presStyleCnt="0"/>
      <dgm:spPr/>
    </dgm:pt>
    <dgm:pt modelId="{370EF8DF-6625-46F5-A3DC-5D03FD7AEC24}" type="pres">
      <dgm:prSet presAssocID="{102B1A64-B277-49D7-BD94-C3B61C41FE57}" presName="accentRepeatNode" presStyleLbl="solidFgAcc1" presStyleIdx="6" presStyleCnt="7"/>
      <dgm:spPr/>
    </dgm:pt>
  </dgm:ptLst>
  <dgm:cxnLst>
    <dgm:cxn modelId="{CE52BEE7-DD07-490E-BB8C-6B9E95B5D5DB}" type="presOf" srcId="{102B1A64-B277-49D7-BD94-C3B61C41FE57}" destId="{0D3FF613-A6FB-4C6F-9455-BD34A61BCC04}" srcOrd="0" destOrd="0" presId="urn:microsoft.com/office/officeart/2008/layout/VerticalCurvedList"/>
    <dgm:cxn modelId="{4575E550-234A-4A84-BBBC-2A93A3373E99}" type="presOf" srcId="{A1450A85-FC30-4159-8BC2-9D98C0955E3C}" destId="{6F187222-7933-4ABF-9C13-D6F4A15F25C1}" srcOrd="0" destOrd="0" presId="urn:microsoft.com/office/officeart/2008/layout/VerticalCurvedList"/>
    <dgm:cxn modelId="{4B38ED8B-762F-4F01-8939-E332C77EFC3F}" type="presOf" srcId="{C6985A09-A886-4AE2-AA52-580B802FD4D7}" destId="{C9F4704A-2391-4B58-978C-FBDFB54C5921}" srcOrd="0" destOrd="0" presId="urn:microsoft.com/office/officeart/2008/layout/VerticalCurvedList"/>
    <dgm:cxn modelId="{FD497CB4-AD09-4FD2-8EEC-6B832F7BFA41}" srcId="{19F43C29-DA6F-47C8-BE9A-E1CB083E47BC}" destId="{BA1EDEDB-5D52-4822-8241-6E1C4EF75A6E}" srcOrd="4" destOrd="0" parTransId="{7DEBB79C-2291-4B2E-9038-7D48A9415014}" sibTransId="{9806BD45-6F4B-4053-B978-C1518B0463F8}"/>
    <dgm:cxn modelId="{A09074A8-548B-4F0A-937C-E91844672752}" type="presOf" srcId="{19F43C29-DA6F-47C8-BE9A-E1CB083E47BC}" destId="{480BE771-C33E-427D-A529-5D2DCF6CE86D}" srcOrd="0" destOrd="0" presId="urn:microsoft.com/office/officeart/2008/layout/VerticalCurvedList"/>
    <dgm:cxn modelId="{F4C53031-DCA2-4609-A80F-C947E5B67093}" srcId="{19F43C29-DA6F-47C8-BE9A-E1CB083E47BC}" destId="{F5E6F705-60D4-4400-8E20-E3BDB61BA01A}" srcOrd="5" destOrd="0" parTransId="{3A72EB78-DE61-44CE-BD2D-26A81A001A51}" sibTransId="{D06796C5-E955-4505-B164-92990F38AD7E}"/>
    <dgm:cxn modelId="{AABC3E50-6AB8-4972-B689-915426B0ABEB}" type="presOf" srcId="{7832AA05-14DD-40F8-9F7A-CE3319800952}" destId="{785185BA-EF46-4478-BFB2-E0E0FED313AC}" srcOrd="0" destOrd="0" presId="urn:microsoft.com/office/officeart/2008/layout/VerticalCurvedList"/>
    <dgm:cxn modelId="{C23C2816-FB46-4472-A1A3-AF5F111F55EF}" type="presOf" srcId="{BA1EDEDB-5D52-4822-8241-6E1C4EF75A6E}" destId="{835F81C8-B00F-44BE-9BD6-57DD234EF3AB}" srcOrd="0" destOrd="0" presId="urn:microsoft.com/office/officeart/2008/layout/VerticalCurvedList"/>
    <dgm:cxn modelId="{2E46F910-B38D-4270-8B23-D2708E38FECF}" srcId="{19F43C29-DA6F-47C8-BE9A-E1CB083E47BC}" destId="{33401866-5427-4ADB-9963-171EEAA23A3A}" srcOrd="2" destOrd="0" parTransId="{56685E3A-248E-45AB-A526-4C90AEB69806}" sibTransId="{F9F42097-15CF-404B-9A98-336E64F74CCF}"/>
    <dgm:cxn modelId="{799894C0-F485-497D-B607-2B463F9DC8D1}" srcId="{19F43C29-DA6F-47C8-BE9A-E1CB083E47BC}" destId="{7832AA05-14DD-40F8-9F7A-CE3319800952}" srcOrd="1" destOrd="0" parTransId="{0570853A-F7C9-45A6-836F-C1D2450B285F}" sibTransId="{D94F3FFB-9973-4A6D-A9DA-7B216658FE72}"/>
    <dgm:cxn modelId="{8F886394-F32A-4307-BD02-42CDD87A1B92}" srcId="{19F43C29-DA6F-47C8-BE9A-E1CB083E47BC}" destId="{C6985A09-A886-4AE2-AA52-580B802FD4D7}" srcOrd="3" destOrd="0" parTransId="{7965C541-5D61-4CB9-A99F-938D59D1C19D}" sibTransId="{4D4966DB-049C-4558-8CFF-F9BD3BF8C99A}"/>
    <dgm:cxn modelId="{7C4F59DC-5277-4789-B50B-9F934B519D7D}" type="presOf" srcId="{33401866-5427-4ADB-9963-171EEAA23A3A}" destId="{0BB2BA96-3AD6-4F24-BE64-4F65D55C3A91}" srcOrd="0" destOrd="0" presId="urn:microsoft.com/office/officeart/2008/layout/VerticalCurvedList"/>
    <dgm:cxn modelId="{DBFED85C-457C-4D5D-B529-2641FAFAF5AB}" type="presOf" srcId="{8ADF84A6-7AA2-40F7-9DDD-C2F9B96C1FBA}" destId="{267516C9-F7B0-472A-B4E6-C31E45E19CD3}" srcOrd="0" destOrd="0" presId="urn:microsoft.com/office/officeart/2008/layout/VerticalCurvedList"/>
    <dgm:cxn modelId="{5AA4A400-B97F-401E-B16F-337FA170DD74}" srcId="{19F43C29-DA6F-47C8-BE9A-E1CB083E47BC}" destId="{102B1A64-B277-49D7-BD94-C3B61C41FE57}" srcOrd="6" destOrd="0" parTransId="{ED755650-88D2-4A6B-B8F7-77A48CB88C05}" sibTransId="{1AE8B483-8C36-43BA-B4B3-4D52ACD90B92}"/>
    <dgm:cxn modelId="{DBD4735D-F3F9-4FED-99CA-E67A2A7A677F}" type="presOf" srcId="{F5E6F705-60D4-4400-8E20-E3BDB61BA01A}" destId="{01E8C1FC-52DD-48D3-988A-D4B9068DF715}" srcOrd="0" destOrd="0" presId="urn:microsoft.com/office/officeart/2008/layout/VerticalCurvedList"/>
    <dgm:cxn modelId="{9C3E3EEF-DD65-4A0D-BAE8-CA13A8E311CD}" srcId="{19F43C29-DA6F-47C8-BE9A-E1CB083E47BC}" destId="{8ADF84A6-7AA2-40F7-9DDD-C2F9B96C1FBA}" srcOrd="0" destOrd="0" parTransId="{1429469A-79C9-4A07-8C80-A7C81B803D08}" sibTransId="{A1450A85-FC30-4159-8BC2-9D98C0955E3C}"/>
    <dgm:cxn modelId="{C11251B9-949F-450A-B878-46642C6E2DD4}" type="presParOf" srcId="{480BE771-C33E-427D-A529-5D2DCF6CE86D}" destId="{8C8C113D-8EA4-43DC-9BDD-C4F9FEFCB1E1}" srcOrd="0" destOrd="0" presId="urn:microsoft.com/office/officeart/2008/layout/VerticalCurvedList"/>
    <dgm:cxn modelId="{37E9E521-AE79-4CCA-8A11-B50F3D4612D2}" type="presParOf" srcId="{8C8C113D-8EA4-43DC-9BDD-C4F9FEFCB1E1}" destId="{F644FBC8-346C-45CA-9A09-46AB63170EB6}" srcOrd="0" destOrd="0" presId="urn:microsoft.com/office/officeart/2008/layout/VerticalCurvedList"/>
    <dgm:cxn modelId="{591D4C9D-BEDA-40CB-8378-195CA1705F25}" type="presParOf" srcId="{F644FBC8-346C-45CA-9A09-46AB63170EB6}" destId="{7F790D5B-A244-4531-B163-6EAF9C1A3952}" srcOrd="0" destOrd="0" presId="urn:microsoft.com/office/officeart/2008/layout/VerticalCurvedList"/>
    <dgm:cxn modelId="{0BE334F1-BC8C-4EB3-B9DE-74C0826C89EA}" type="presParOf" srcId="{F644FBC8-346C-45CA-9A09-46AB63170EB6}" destId="{6F187222-7933-4ABF-9C13-D6F4A15F25C1}" srcOrd="1" destOrd="0" presId="urn:microsoft.com/office/officeart/2008/layout/VerticalCurvedList"/>
    <dgm:cxn modelId="{76E37713-3130-4977-928E-615CE2E57501}" type="presParOf" srcId="{F644FBC8-346C-45CA-9A09-46AB63170EB6}" destId="{CE259105-F51D-4CF3-9E02-A95FB488637B}" srcOrd="2" destOrd="0" presId="urn:microsoft.com/office/officeart/2008/layout/VerticalCurvedList"/>
    <dgm:cxn modelId="{68FC28CF-4CAD-4173-9609-BCC46502F79C}" type="presParOf" srcId="{F644FBC8-346C-45CA-9A09-46AB63170EB6}" destId="{79C7A074-A2BB-4F1D-AEDF-3ED018661693}" srcOrd="3" destOrd="0" presId="urn:microsoft.com/office/officeart/2008/layout/VerticalCurvedList"/>
    <dgm:cxn modelId="{0C92225D-9441-40A3-9B1E-6C87AB581E52}" type="presParOf" srcId="{8C8C113D-8EA4-43DC-9BDD-C4F9FEFCB1E1}" destId="{267516C9-F7B0-472A-B4E6-C31E45E19CD3}" srcOrd="1" destOrd="0" presId="urn:microsoft.com/office/officeart/2008/layout/VerticalCurvedList"/>
    <dgm:cxn modelId="{F89B11C5-C5E8-42E4-9D14-84B31BDBEC7F}" type="presParOf" srcId="{8C8C113D-8EA4-43DC-9BDD-C4F9FEFCB1E1}" destId="{B95A5CD2-D968-4C65-9B95-A936CBE28580}" srcOrd="2" destOrd="0" presId="urn:microsoft.com/office/officeart/2008/layout/VerticalCurvedList"/>
    <dgm:cxn modelId="{C0670507-C08B-4CC9-9C73-0F8D6E91B132}" type="presParOf" srcId="{B95A5CD2-D968-4C65-9B95-A936CBE28580}" destId="{26909156-2804-44F9-8ADF-20D521722082}" srcOrd="0" destOrd="0" presId="urn:microsoft.com/office/officeart/2008/layout/VerticalCurvedList"/>
    <dgm:cxn modelId="{61D3AB79-5663-42CC-BE8F-D273B7BCDA2A}" type="presParOf" srcId="{8C8C113D-8EA4-43DC-9BDD-C4F9FEFCB1E1}" destId="{785185BA-EF46-4478-BFB2-E0E0FED313AC}" srcOrd="3" destOrd="0" presId="urn:microsoft.com/office/officeart/2008/layout/VerticalCurvedList"/>
    <dgm:cxn modelId="{DD63F65D-1757-42D5-A084-5939D7030143}" type="presParOf" srcId="{8C8C113D-8EA4-43DC-9BDD-C4F9FEFCB1E1}" destId="{3ABF7BD8-7551-40E3-9027-C5E4DD2AADB3}" srcOrd="4" destOrd="0" presId="urn:microsoft.com/office/officeart/2008/layout/VerticalCurvedList"/>
    <dgm:cxn modelId="{D0330440-33E3-4AA2-8786-C528E9410025}" type="presParOf" srcId="{3ABF7BD8-7551-40E3-9027-C5E4DD2AADB3}" destId="{534DDD9D-09EF-4D52-926A-B8AAA63D5619}" srcOrd="0" destOrd="0" presId="urn:microsoft.com/office/officeart/2008/layout/VerticalCurvedList"/>
    <dgm:cxn modelId="{17237D85-9032-47E5-906D-33116FAD3692}" type="presParOf" srcId="{8C8C113D-8EA4-43DC-9BDD-C4F9FEFCB1E1}" destId="{0BB2BA96-3AD6-4F24-BE64-4F65D55C3A91}" srcOrd="5" destOrd="0" presId="urn:microsoft.com/office/officeart/2008/layout/VerticalCurvedList"/>
    <dgm:cxn modelId="{70CE033D-5449-49B1-BAF5-0AD08C817070}" type="presParOf" srcId="{8C8C113D-8EA4-43DC-9BDD-C4F9FEFCB1E1}" destId="{B56574E3-464D-40DA-8A46-84F23425D2FE}" srcOrd="6" destOrd="0" presId="urn:microsoft.com/office/officeart/2008/layout/VerticalCurvedList"/>
    <dgm:cxn modelId="{8F40C87B-04EF-4667-A06F-4D5EDBD4C4C7}" type="presParOf" srcId="{B56574E3-464D-40DA-8A46-84F23425D2FE}" destId="{E40F16AF-843C-4883-9A9E-1C2CEAD50383}" srcOrd="0" destOrd="0" presId="urn:microsoft.com/office/officeart/2008/layout/VerticalCurvedList"/>
    <dgm:cxn modelId="{D4F43D08-ABC7-4E2D-8DFC-758D4372EA06}" type="presParOf" srcId="{8C8C113D-8EA4-43DC-9BDD-C4F9FEFCB1E1}" destId="{C9F4704A-2391-4B58-978C-FBDFB54C5921}" srcOrd="7" destOrd="0" presId="urn:microsoft.com/office/officeart/2008/layout/VerticalCurvedList"/>
    <dgm:cxn modelId="{8321C3ED-0549-4F58-8542-D02AB465C82B}" type="presParOf" srcId="{8C8C113D-8EA4-43DC-9BDD-C4F9FEFCB1E1}" destId="{831629E4-0533-46C7-947E-6F78CB944FA6}" srcOrd="8" destOrd="0" presId="urn:microsoft.com/office/officeart/2008/layout/VerticalCurvedList"/>
    <dgm:cxn modelId="{123518A3-721C-472A-9C31-205D9344AE2B}" type="presParOf" srcId="{831629E4-0533-46C7-947E-6F78CB944FA6}" destId="{E9C8A644-C2DE-4692-98D4-90990139DBEC}" srcOrd="0" destOrd="0" presId="urn:microsoft.com/office/officeart/2008/layout/VerticalCurvedList"/>
    <dgm:cxn modelId="{36AFEB8C-1ADD-4958-90AD-8CE53C62D52B}" type="presParOf" srcId="{8C8C113D-8EA4-43DC-9BDD-C4F9FEFCB1E1}" destId="{835F81C8-B00F-44BE-9BD6-57DD234EF3AB}" srcOrd="9" destOrd="0" presId="urn:microsoft.com/office/officeart/2008/layout/VerticalCurvedList"/>
    <dgm:cxn modelId="{A6772082-646E-4028-B130-684CE315CCD0}" type="presParOf" srcId="{8C8C113D-8EA4-43DC-9BDD-C4F9FEFCB1E1}" destId="{AF3F6646-E290-47F8-884F-D328D70F6F49}" srcOrd="10" destOrd="0" presId="urn:microsoft.com/office/officeart/2008/layout/VerticalCurvedList"/>
    <dgm:cxn modelId="{729CD8A3-68A3-4916-A0BF-DE21DD4FEC1F}" type="presParOf" srcId="{AF3F6646-E290-47F8-884F-D328D70F6F49}" destId="{80D2D814-3260-4AB8-AA2B-916B00D3FB20}" srcOrd="0" destOrd="0" presId="urn:microsoft.com/office/officeart/2008/layout/VerticalCurvedList"/>
    <dgm:cxn modelId="{B8240B04-9FF4-4ED2-98E4-A08546DFB1D4}" type="presParOf" srcId="{8C8C113D-8EA4-43DC-9BDD-C4F9FEFCB1E1}" destId="{01E8C1FC-52DD-48D3-988A-D4B9068DF715}" srcOrd="11" destOrd="0" presId="urn:microsoft.com/office/officeart/2008/layout/VerticalCurvedList"/>
    <dgm:cxn modelId="{89129C9D-35A0-4CF1-84E9-EF6683496D09}" type="presParOf" srcId="{8C8C113D-8EA4-43DC-9BDD-C4F9FEFCB1E1}" destId="{DC914889-F1D0-4394-8DA0-7C55DF5A9F65}" srcOrd="12" destOrd="0" presId="urn:microsoft.com/office/officeart/2008/layout/VerticalCurvedList"/>
    <dgm:cxn modelId="{A778D883-1EEE-4B31-8D94-B4D142297398}" type="presParOf" srcId="{DC914889-F1D0-4394-8DA0-7C55DF5A9F65}" destId="{01F1E41F-95FE-4671-BAB5-08CA798A8A5A}" srcOrd="0" destOrd="0" presId="urn:microsoft.com/office/officeart/2008/layout/VerticalCurvedList"/>
    <dgm:cxn modelId="{C6B849E5-A397-41C3-9B85-516D65D24844}" type="presParOf" srcId="{8C8C113D-8EA4-43DC-9BDD-C4F9FEFCB1E1}" destId="{0D3FF613-A6FB-4C6F-9455-BD34A61BCC04}" srcOrd="13" destOrd="0" presId="urn:microsoft.com/office/officeart/2008/layout/VerticalCurvedList"/>
    <dgm:cxn modelId="{ABCE00B5-35FD-4538-80EA-031A951AC3D8}" type="presParOf" srcId="{8C8C113D-8EA4-43DC-9BDD-C4F9FEFCB1E1}" destId="{C76B2A7F-FEB8-4ED0-90D4-0972F0688DB5}" srcOrd="14" destOrd="0" presId="urn:microsoft.com/office/officeart/2008/layout/VerticalCurvedList"/>
    <dgm:cxn modelId="{35FD6D37-6BD7-4898-8C01-956D045C073A}" type="presParOf" srcId="{C76B2A7F-FEB8-4ED0-90D4-0972F0688DB5}" destId="{370EF8DF-6625-46F5-A3DC-5D03FD7AEC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F1E4D-EC34-4B66-9710-624E280D0E01}">
      <dsp:nvSpPr>
        <dsp:cNvPr id="0" name=""/>
        <dsp:cNvSpPr/>
      </dsp:nvSpPr>
      <dsp:spPr>
        <a:xfrm>
          <a:off x="0" y="266750"/>
          <a:ext cx="5664537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354076" rIns="4396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Металлургическое производство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Пикалёвский</a:t>
          </a:r>
          <a:r>
            <a:rPr lang="ru-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глиноземный завод»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6750"/>
        <a:ext cx="5664537" cy="910350"/>
      </dsp:txXfrm>
    </dsp:sp>
    <dsp:sp modelId="{AB864C7A-314F-4C97-AD3F-E4BD20405E4F}">
      <dsp:nvSpPr>
        <dsp:cNvPr id="0" name=""/>
        <dsp:cNvSpPr/>
      </dsp:nvSpPr>
      <dsp:spPr>
        <a:xfrm>
          <a:off x="283226" y="60039"/>
          <a:ext cx="396517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724" y="84537"/>
        <a:ext cx="3916179" cy="452844"/>
      </dsp:txXfrm>
    </dsp:sp>
    <dsp:sp modelId="{F0F5D354-9FAA-413B-A633-4D458D2D7DC5}">
      <dsp:nvSpPr>
        <dsp:cNvPr id="0" name=""/>
        <dsp:cNvSpPr/>
      </dsp:nvSpPr>
      <dsp:spPr>
        <a:xfrm>
          <a:off x="0" y="1564030"/>
          <a:ext cx="5664537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354076" rIns="4396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цемента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 «Пикалёвский цемент»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64030"/>
        <a:ext cx="5664537" cy="910350"/>
      </dsp:txXfrm>
    </dsp:sp>
    <dsp:sp modelId="{07AA29E6-9EEF-43BF-A053-4C6EC999E24F}">
      <dsp:nvSpPr>
        <dsp:cNvPr id="0" name=""/>
        <dsp:cNvSpPr/>
      </dsp:nvSpPr>
      <dsp:spPr>
        <a:xfrm>
          <a:off x="283226" y="1313109"/>
          <a:ext cx="3965175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724" y="1337607"/>
        <a:ext cx="3916179" cy="452844"/>
      </dsp:txXfrm>
    </dsp:sp>
    <dsp:sp modelId="{6F4BEED9-E241-4BF6-9AE6-0F808AF92EF8}">
      <dsp:nvSpPr>
        <dsp:cNvPr id="0" name=""/>
        <dsp:cNvSpPr/>
      </dsp:nvSpPr>
      <dsp:spPr>
        <a:xfrm>
          <a:off x="0" y="2889315"/>
          <a:ext cx="5664537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354076" rIns="4396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Химическое производство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 «</a:t>
          </a:r>
          <a:r>
            <a:rPr lang="ru-RU" sz="14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Пикалёвская</a:t>
          </a:r>
          <a:r>
            <a:rPr lang="ru-RU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сода»</a:t>
          </a:r>
          <a:endParaRPr lang="ru-RU" sz="1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89315"/>
        <a:ext cx="5664537" cy="910350"/>
      </dsp:txXfrm>
    </dsp:sp>
    <dsp:sp modelId="{58CB89FA-86F6-44AA-A331-DADBD8F41AD4}">
      <dsp:nvSpPr>
        <dsp:cNvPr id="0" name=""/>
        <dsp:cNvSpPr/>
      </dsp:nvSpPr>
      <dsp:spPr>
        <a:xfrm>
          <a:off x="283226" y="2566179"/>
          <a:ext cx="3965175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724" y="2590677"/>
        <a:ext cx="3916179" cy="452844"/>
      </dsp:txXfrm>
    </dsp:sp>
    <dsp:sp modelId="{7F1626DC-8CCB-4B42-B2DA-5E0CB92378CB}">
      <dsp:nvSpPr>
        <dsp:cNvPr id="0" name=""/>
        <dsp:cNvSpPr/>
      </dsp:nvSpPr>
      <dsp:spPr>
        <a:xfrm>
          <a:off x="0" y="4099547"/>
          <a:ext cx="5664537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354076" rIns="439631" bIns="99568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Изготовление</a:t>
          </a:r>
          <a:r>
            <a:rPr lang="ru-RU" sz="1600" kern="1200" dirty="0" smtClean="0"/>
            <a:t> </a:t>
          </a:r>
          <a:r>
            <a:rPr lang="ru-RU" sz="1600" b="1" kern="1200" dirty="0" smtClean="0"/>
            <a:t>электрооборудования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ООО «Балтийское электромеханическое предприятие»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99547"/>
        <a:ext cx="5664537" cy="910350"/>
      </dsp:txXfrm>
    </dsp:sp>
    <dsp:sp modelId="{93EF10C8-CFFB-4785-8893-AF8B56FC6593}">
      <dsp:nvSpPr>
        <dsp:cNvPr id="0" name=""/>
        <dsp:cNvSpPr/>
      </dsp:nvSpPr>
      <dsp:spPr>
        <a:xfrm>
          <a:off x="283226" y="3819250"/>
          <a:ext cx="396517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724" y="3843748"/>
        <a:ext cx="391617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F1E4D-EC34-4B66-9710-624E280D0E01}">
      <dsp:nvSpPr>
        <dsp:cNvPr id="0" name=""/>
        <dsp:cNvSpPr/>
      </dsp:nvSpPr>
      <dsp:spPr>
        <a:xfrm>
          <a:off x="0" y="216077"/>
          <a:ext cx="5664537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249936" rIns="4396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прочих неметаллических продуктов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АО «РУСАЛ Бокситогорск»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6077"/>
        <a:ext cx="5664537" cy="1039500"/>
      </dsp:txXfrm>
    </dsp:sp>
    <dsp:sp modelId="{AB864C7A-314F-4C97-AD3F-E4BD20405E4F}">
      <dsp:nvSpPr>
        <dsp:cNvPr id="0" name=""/>
        <dsp:cNvSpPr/>
      </dsp:nvSpPr>
      <dsp:spPr>
        <a:xfrm>
          <a:off x="283226" y="74889"/>
          <a:ext cx="396517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519" y="92182"/>
        <a:ext cx="3930589" cy="319654"/>
      </dsp:txXfrm>
    </dsp:sp>
    <dsp:sp modelId="{F0F5D354-9FAA-413B-A633-4D458D2D7DC5}">
      <dsp:nvSpPr>
        <dsp:cNvPr id="0" name=""/>
        <dsp:cNvSpPr/>
      </dsp:nvSpPr>
      <dsp:spPr>
        <a:xfrm>
          <a:off x="0" y="1533429"/>
          <a:ext cx="566453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249936" rIns="4396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</a:t>
          </a:r>
          <a:r>
            <a:rPr lang="ru-RU" sz="16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стекла и изделий из стекла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ООО «Бокситогорский силикатный завод»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33429"/>
        <a:ext cx="5664537" cy="831600"/>
      </dsp:txXfrm>
    </dsp:sp>
    <dsp:sp modelId="{07AA29E6-9EEF-43BF-A053-4C6EC999E24F}">
      <dsp:nvSpPr>
        <dsp:cNvPr id="0" name=""/>
        <dsp:cNvSpPr/>
      </dsp:nvSpPr>
      <dsp:spPr>
        <a:xfrm>
          <a:off x="283226" y="1356309"/>
          <a:ext cx="3965175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519" y="1373602"/>
        <a:ext cx="3930589" cy="319654"/>
      </dsp:txXfrm>
    </dsp:sp>
    <dsp:sp modelId="{6F4BEED9-E241-4BF6-9AE6-0F808AF92EF8}">
      <dsp:nvSpPr>
        <dsp:cNvPr id="0" name=""/>
        <dsp:cNvSpPr/>
      </dsp:nvSpPr>
      <dsp:spPr>
        <a:xfrm>
          <a:off x="0" y="2657925"/>
          <a:ext cx="5664537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249936" rIns="4396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пищевой продукции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ЗАО «Пикалёвский колбасы»</a:t>
          </a:r>
          <a:endParaRPr lang="ru-RU" sz="16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Ефимовское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57925"/>
        <a:ext cx="5664537" cy="1077300"/>
      </dsp:txXfrm>
    </dsp:sp>
    <dsp:sp modelId="{58CB89FA-86F6-44AA-A331-DADBD8F41AD4}">
      <dsp:nvSpPr>
        <dsp:cNvPr id="0" name=""/>
        <dsp:cNvSpPr/>
      </dsp:nvSpPr>
      <dsp:spPr>
        <a:xfrm>
          <a:off x="283226" y="2429829"/>
          <a:ext cx="3965175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519" y="2447122"/>
        <a:ext cx="3930589" cy="319654"/>
      </dsp:txXfrm>
    </dsp:sp>
    <dsp:sp modelId="{7F1626DC-8CCB-4B42-B2DA-5E0CB92378CB}">
      <dsp:nvSpPr>
        <dsp:cNvPr id="0" name=""/>
        <dsp:cNvSpPr/>
      </dsp:nvSpPr>
      <dsp:spPr>
        <a:xfrm>
          <a:off x="0" y="3946907"/>
          <a:ext cx="5664537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631" tIns="249936" rIns="4396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Деревообрабатывающая и перерабатывающая промышленность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ООО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ММ-Ефимовский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46907"/>
        <a:ext cx="5664537" cy="1039500"/>
      </dsp:txXfrm>
    </dsp:sp>
    <dsp:sp modelId="{93EF10C8-CFFB-4785-8893-AF8B56FC6593}">
      <dsp:nvSpPr>
        <dsp:cNvPr id="0" name=""/>
        <dsp:cNvSpPr/>
      </dsp:nvSpPr>
      <dsp:spPr>
        <a:xfrm>
          <a:off x="283226" y="3749050"/>
          <a:ext cx="3965175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874" tIns="0" rIns="1498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519" y="3766343"/>
        <a:ext cx="3930589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85F5-E8D2-40E4-A7F0-ADCC63A3BB12}">
      <dsp:nvSpPr>
        <dsp:cNvPr id="0" name=""/>
        <dsp:cNvSpPr/>
      </dsp:nvSpPr>
      <dsp:spPr>
        <a:xfrm>
          <a:off x="-5032531" y="-771025"/>
          <a:ext cx="5993360" cy="5993360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1BD6E-25AF-469D-A3F7-C8A951A02B14}">
      <dsp:nvSpPr>
        <dsp:cNvPr id="0" name=""/>
        <dsp:cNvSpPr/>
      </dsp:nvSpPr>
      <dsp:spPr>
        <a:xfrm>
          <a:off x="503122" y="342216"/>
          <a:ext cx="8472069" cy="6847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35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 крупных и средних предприятий: ООО «Круглый год», ООО «СП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Петродвор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», ООО «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АгроСервис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», ООО «Заозерье», ООО «РП «Нептун», ООО «Волна», ООО «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Экотрейд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122" y="342216"/>
        <a:ext cx="8472069" cy="684789"/>
      </dsp:txXfrm>
    </dsp:sp>
    <dsp:sp modelId="{675CF351-F4EA-4F66-A80D-26574E12599B}">
      <dsp:nvSpPr>
        <dsp:cNvPr id="0" name=""/>
        <dsp:cNvSpPr/>
      </dsp:nvSpPr>
      <dsp:spPr>
        <a:xfrm>
          <a:off x="75128" y="256618"/>
          <a:ext cx="855986" cy="85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1B3092-643E-4284-AE48-E79E84A3E2B7}">
      <dsp:nvSpPr>
        <dsp:cNvPr id="0" name=""/>
        <dsp:cNvSpPr/>
      </dsp:nvSpPr>
      <dsp:spPr>
        <a:xfrm>
          <a:off x="895727" y="1297159"/>
          <a:ext cx="8079464" cy="829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35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Среди них успешно функционирует введённый в эксплуатацию в 2014 году высокотехнологичный тепличный комплекс ООО «Круглый год» по производству продукции защищённого грунта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5727" y="1297159"/>
        <a:ext cx="8079464" cy="829629"/>
      </dsp:txXfrm>
    </dsp:sp>
    <dsp:sp modelId="{D46154F2-C599-4531-B918-2C00011ED797}">
      <dsp:nvSpPr>
        <dsp:cNvPr id="0" name=""/>
        <dsp:cNvSpPr/>
      </dsp:nvSpPr>
      <dsp:spPr>
        <a:xfrm>
          <a:off x="467734" y="1283980"/>
          <a:ext cx="855986" cy="85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B3D74-D56D-4580-A5C8-D57952E450F3}">
      <dsp:nvSpPr>
        <dsp:cNvPr id="0" name=""/>
        <dsp:cNvSpPr/>
      </dsp:nvSpPr>
      <dsp:spPr>
        <a:xfrm>
          <a:off x="895727" y="2396941"/>
          <a:ext cx="8079464" cy="6847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35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 товарных крестьянско-фермерских хозяйств, развивающих овцеводство, кролиководство, птицеводство, молочное животноводство, рыбоводство, производство мёда, растениеводство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5727" y="2396941"/>
        <a:ext cx="8079464" cy="684789"/>
      </dsp:txXfrm>
    </dsp:sp>
    <dsp:sp modelId="{CAA6533F-4D63-4266-83EB-4CCC6307754C}">
      <dsp:nvSpPr>
        <dsp:cNvPr id="0" name=""/>
        <dsp:cNvSpPr/>
      </dsp:nvSpPr>
      <dsp:spPr>
        <a:xfrm>
          <a:off x="467734" y="2311342"/>
          <a:ext cx="855986" cy="85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69696E-9EE3-45A6-8325-0DE1DF9333C4}">
      <dsp:nvSpPr>
        <dsp:cNvPr id="0" name=""/>
        <dsp:cNvSpPr/>
      </dsp:nvSpPr>
      <dsp:spPr>
        <a:xfrm>
          <a:off x="503122" y="3424303"/>
          <a:ext cx="8472069" cy="6847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355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территории района находится более 6 тысяч личных подсобных хозяйств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122" y="3424303"/>
        <a:ext cx="8472069" cy="684789"/>
      </dsp:txXfrm>
    </dsp:sp>
    <dsp:sp modelId="{4700CDD6-50C2-4119-9D57-F12100659D3C}">
      <dsp:nvSpPr>
        <dsp:cNvPr id="0" name=""/>
        <dsp:cNvSpPr/>
      </dsp:nvSpPr>
      <dsp:spPr>
        <a:xfrm>
          <a:off x="75128" y="3338705"/>
          <a:ext cx="855986" cy="85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87222-7933-4ABF-9C13-D6F4A15F25C1}">
      <dsp:nvSpPr>
        <dsp:cNvPr id="0" name=""/>
        <dsp:cNvSpPr/>
      </dsp:nvSpPr>
      <dsp:spPr>
        <a:xfrm>
          <a:off x="-5225933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516C9-F7B0-472A-B4E6-C31E45E19CD3}">
      <dsp:nvSpPr>
        <dsp:cNvPr id="0" name=""/>
        <dsp:cNvSpPr/>
      </dsp:nvSpPr>
      <dsp:spPr>
        <a:xfrm>
          <a:off x="324393" y="210220"/>
          <a:ext cx="590195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Стоматолог,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ортодонт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393" y="210220"/>
        <a:ext cx="5901959" cy="420255"/>
      </dsp:txXfrm>
    </dsp:sp>
    <dsp:sp modelId="{26909156-2804-44F9-8ADF-20D521722082}">
      <dsp:nvSpPr>
        <dsp:cNvPr id="0" name=""/>
        <dsp:cNvSpPr/>
      </dsp:nvSpPr>
      <dsp:spPr>
        <a:xfrm>
          <a:off x="61734" y="157688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185BA-EF46-4478-BFB2-E0E0FED313AC}">
      <dsp:nvSpPr>
        <dsp:cNvPr id="0" name=""/>
        <dsp:cNvSpPr/>
      </dsp:nvSpPr>
      <dsp:spPr>
        <a:xfrm>
          <a:off x="704972" y="840973"/>
          <a:ext cx="5521381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Педагог, воспитатель, семейный психолог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972" y="840973"/>
        <a:ext cx="5521381" cy="420255"/>
      </dsp:txXfrm>
    </dsp:sp>
    <dsp:sp modelId="{534DDD9D-09EF-4D52-926A-B8AAA63D5619}">
      <dsp:nvSpPr>
        <dsp:cNvPr id="0" name=""/>
        <dsp:cNvSpPr/>
      </dsp:nvSpPr>
      <dsp:spPr>
        <a:xfrm>
          <a:off x="442313" y="78844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2BA96-3AD6-4F24-BE64-4F65D55C3A91}">
      <dsp:nvSpPr>
        <dsp:cNvPr id="0" name=""/>
        <dsp:cNvSpPr/>
      </dsp:nvSpPr>
      <dsp:spPr>
        <a:xfrm>
          <a:off x="913528" y="1471263"/>
          <a:ext cx="531282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Строительные профессии: каменщик, сварщик, слесарь, плотник, токарь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528" y="1471263"/>
        <a:ext cx="5312825" cy="420255"/>
      </dsp:txXfrm>
    </dsp:sp>
    <dsp:sp modelId="{E40F16AF-843C-4883-9A9E-1C2CEAD50383}">
      <dsp:nvSpPr>
        <dsp:cNvPr id="0" name=""/>
        <dsp:cNvSpPr/>
      </dsp:nvSpPr>
      <dsp:spPr>
        <a:xfrm>
          <a:off x="650868" y="141873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4704A-2391-4B58-978C-FBDFB54C5921}">
      <dsp:nvSpPr>
        <dsp:cNvPr id="0" name=""/>
        <dsp:cNvSpPr/>
      </dsp:nvSpPr>
      <dsp:spPr>
        <a:xfrm>
          <a:off x="980117" y="2102016"/>
          <a:ext cx="524623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Монтажник</a:t>
          </a:r>
        </a:p>
      </dsp:txBody>
      <dsp:txXfrm>
        <a:off x="980117" y="2102016"/>
        <a:ext cx="5246235" cy="420255"/>
      </dsp:txXfrm>
    </dsp:sp>
    <dsp:sp modelId="{E9C8A644-C2DE-4692-98D4-90990139DBEC}">
      <dsp:nvSpPr>
        <dsp:cNvPr id="0" name=""/>
        <dsp:cNvSpPr/>
      </dsp:nvSpPr>
      <dsp:spPr>
        <a:xfrm>
          <a:off x="717458" y="2049484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F81C8-B00F-44BE-9BD6-57DD234EF3AB}">
      <dsp:nvSpPr>
        <dsp:cNvPr id="0" name=""/>
        <dsp:cNvSpPr/>
      </dsp:nvSpPr>
      <dsp:spPr>
        <a:xfrm>
          <a:off x="913528" y="2732769"/>
          <a:ext cx="531282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Электрик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528" y="2732769"/>
        <a:ext cx="5312825" cy="420255"/>
      </dsp:txXfrm>
    </dsp:sp>
    <dsp:sp modelId="{80D2D814-3260-4AB8-AA2B-916B00D3FB20}">
      <dsp:nvSpPr>
        <dsp:cNvPr id="0" name=""/>
        <dsp:cNvSpPr/>
      </dsp:nvSpPr>
      <dsp:spPr>
        <a:xfrm>
          <a:off x="650868" y="268023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8C1FC-52DD-48D3-988A-D4B9068DF715}">
      <dsp:nvSpPr>
        <dsp:cNvPr id="0" name=""/>
        <dsp:cNvSpPr/>
      </dsp:nvSpPr>
      <dsp:spPr>
        <a:xfrm>
          <a:off x="704972" y="3363059"/>
          <a:ext cx="5521381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Оператор по работе с современной техникой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972" y="3363059"/>
        <a:ext cx="5521381" cy="420255"/>
      </dsp:txXfrm>
    </dsp:sp>
    <dsp:sp modelId="{01F1E41F-95FE-4671-BAB5-08CA798A8A5A}">
      <dsp:nvSpPr>
        <dsp:cNvPr id="0" name=""/>
        <dsp:cNvSpPr/>
      </dsp:nvSpPr>
      <dsp:spPr>
        <a:xfrm>
          <a:off x="442313" y="331052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17A58-134D-4F7F-90F0-32FAA665743D}">
      <dsp:nvSpPr>
        <dsp:cNvPr id="0" name=""/>
        <dsp:cNvSpPr/>
      </dsp:nvSpPr>
      <dsp:spPr>
        <a:xfrm>
          <a:off x="324393" y="3993812"/>
          <a:ext cx="590195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IT-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 широкого профиля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393" y="3993812"/>
        <a:ext cx="5901959" cy="420255"/>
      </dsp:txXfrm>
    </dsp:sp>
    <dsp:sp modelId="{F9272A24-42A2-4686-901C-CB20C6144EE5}">
      <dsp:nvSpPr>
        <dsp:cNvPr id="0" name=""/>
        <dsp:cNvSpPr/>
      </dsp:nvSpPr>
      <dsp:spPr>
        <a:xfrm>
          <a:off x="61734" y="3941280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87222-7933-4ABF-9C13-D6F4A15F25C1}">
      <dsp:nvSpPr>
        <dsp:cNvPr id="0" name=""/>
        <dsp:cNvSpPr/>
      </dsp:nvSpPr>
      <dsp:spPr>
        <a:xfrm>
          <a:off x="-5225933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516C9-F7B0-472A-B4E6-C31E45E19CD3}">
      <dsp:nvSpPr>
        <dsp:cNvPr id="0" name=""/>
        <dsp:cNvSpPr/>
      </dsp:nvSpPr>
      <dsp:spPr>
        <a:xfrm>
          <a:off x="324393" y="210220"/>
          <a:ext cx="6262271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Вэб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-дизайнер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393" y="210220"/>
        <a:ext cx="6262271" cy="420255"/>
      </dsp:txXfrm>
    </dsp:sp>
    <dsp:sp modelId="{26909156-2804-44F9-8ADF-20D521722082}">
      <dsp:nvSpPr>
        <dsp:cNvPr id="0" name=""/>
        <dsp:cNvSpPr/>
      </dsp:nvSpPr>
      <dsp:spPr>
        <a:xfrm>
          <a:off x="61734" y="157688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185BA-EF46-4478-BFB2-E0E0FED313AC}">
      <dsp:nvSpPr>
        <dsp:cNvPr id="0" name=""/>
        <dsp:cNvSpPr/>
      </dsp:nvSpPr>
      <dsp:spPr>
        <a:xfrm>
          <a:off x="704972" y="840973"/>
          <a:ext cx="588169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Нанотехнолог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972" y="840973"/>
        <a:ext cx="5881693" cy="420255"/>
      </dsp:txXfrm>
    </dsp:sp>
    <dsp:sp modelId="{534DDD9D-09EF-4D52-926A-B8AAA63D5619}">
      <dsp:nvSpPr>
        <dsp:cNvPr id="0" name=""/>
        <dsp:cNvSpPr/>
      </dsp:nvSpPr>
      <dsp:spPr>
        <a:xfrm>
          <a:off x="442313" y="78844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2BA96-3AD6-4F24-BE64-4F65D55C3A91}">
      <dsp:nvSpPr>
        <dsp:cNvPr id="0" name=""/>
        <dsp:cNvSpPr/>
      </dsp:nvSpPr>
      <dsp:spPr>
        <a:xfrm>
          <a:off x="913528" y="1471263"/>
          <a:ext cx="5673137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Лингвист-переводчик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528" y="1471263"/>
        <a:ext cx="5673137" cy="420255"/>
      </dsp:txXfrm>
    </dsp:sp>
    <dsp:sp modelId="{E40F16AF-843C-4883-9A9E-1C2CEAD50383}">
      <dsp:nvSpPr>
        <dsp:cNvPr id="0" name=""/>
        <dsp:cNvSpPr/>
      </dsp:nvSpPr>
      <dsp:spPr>
        <a:xfrm>
          <a:off x="650868" y="141873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4704A-2391-4B58-978C-FBDFB54C5921}">
      <dsp:nvSpPr>
        <dsp:cNvPr id="0" name=""/>
        <dsp:cNvSpPr/>
      </dsp:nvSpPr>
      <dsp:spPr>
        <a:xfrm>
          <a:off x="980117" y="2102016"/>
          <a:ext cx="5606547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Логист</a:t>
          </a:r>
        </a:p>
      </dsp:txBody>
      <dsp:txXfrm>
        <a:off x="980117" y="2102016"/>
        <a:ext cx="5606547" cy="420255"/>
      </dsp:txXfrm>
    </dsp:sp>
    <dsp:sp modelId="{E9C8A644-C2DE-4692-98D4-90990139DBEC}">
      <dsp:nvSpPr>
        <dsp:cNvPr id="0" name=""/>
        <dsp:cNvSpPr/>
      </dsp:nvSpPr>
      <dsp:spPr>
        <a:xfrm>
          <a:off x="717458" y="2049484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F81C8-B00F-44BE-9BD6-57DD234EF3AB}">
      <dsp:nvSpPr>
        <dsp:cNvPr id="0" name=""/>
        <dsp:cNvSpPr/>
      </dsp:nvSpPr>
      <dsp:spPr>
        <a:xfrm>
          <a:off x="913528" y="2732769"/>
          <a:ext cx="5673137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Универсальный работник, обладающий широким перечнем ЗУН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528" y="2732769"/>
        <a:ext cx="5673137" cy="420255"/>
      </dsp:txXfrm>
    </dsp:sp>
    <dsp:sp modelId="{80D2D814-3260-4AB8-AA2B-916B00D3FB20}">
      <dsp:nvSpPr>
        <dsp:cNvPr id="0" name=""/>
        <dsp:cNvSpPr/>
      </dsp:nvSpPr>
      <dsp:spPr>
        <a:xfrm>
          <a:off x="650868" y="268023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8C1FC-52DD-48D3-988A-D4B9068DF715}">
      <dsp:nvSpPr>
        <dsp:cNvPr id="0" name=""/>
        <dsp:cNvSpPr/>
      </dsp:nvSpPr>
      <dsp:spPr>
        <a:xfrm>
          <a:off x="704972" y="3363059"/>
          <a:ext cx="588169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Управляющий</a:t>
          </a:r>
          <a:r>
            <a:rPr lang="ru-RU" sz="2200" kern="1200" dirty="0" smtClean="0"/>
            <a:t>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интернет-магазином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972" y="3363059"/>
        <a:ext cx="5881693" cy="420255"/>
      </dsp:txXfrm>
    </dsp:sp>
    <dsp:sp modelId="{01F1E41F-95FE-4671-BAB5-08CA798A8A5A}">
      <dsp:nvSpPr>
        <dsp:cNvPr id="0" name=""/>
        <dsp:cNvSpPr/>
      </dsp:nvSpPr>
      <dsp:spPr>
        <a:xfrm>
          <a:off x="442313" y="331052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FF613-A6FB-4C6F-9455-BD34A61BCC04}">
      <dsp:nvSpPr>
        <dsp:cNvPr id="0" name=""/>
        <dsp:cNvSpPr/>
      </dsp:nvSpPr>
      <dsp:spPr>
        <a:xfrm>
          <a:off x="324393" y="3993812"/>
          <a:ext cx="6262271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7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Интернет-маркетолог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393" y="3993812"/>
        <a:ext cx="6262271" cy="420255"/>
      </dsp:txXfrm>
    </dsp:sp>
    <dsp:sp modelId="{370EF8DF-6625-46F5-A3DC-5D03FD7AEC24}">
      <dsp:nvSpPr>
        <dsp:cNvPr id="0" name=""/>
        <dsp:cNvSpPr/>
      </dsp:nvSpPr>
      <dsp:spPr>
        <a:xfrm>
          <a:off x="61734" y="3941280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8906-3548-49A9-96AC-5911ADC503C0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CBE0E-4DD8-4E59-8694-B852F6F70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25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3E02-7F84-40A1-9CCD-62C1F5183F2A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3B511-1049-439F-8DFA-A8723C8E8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68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9EFC-6204-4DCB-AF63-3962BA9EEEE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8087-4908-4224-A1CB-24CDF63505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15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D452-D319-4CA1-9F29-543027E455F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4C87B-4BF1-4F75-9450-7220A8E50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4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E1EA-5AE3-400B-B45C-F1BCD671FBC0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A9B5-6543-4064-9A35-47E72008D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2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F8E4-0A81-4D2E-902A-7D7E402A2196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91D6C-9413-4A20-AA29-1CBFDB1B3D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94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F6A8-93AE-4557-A2BC-E8A1864322C1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A5F6-BC91-42F0-A41D-C0C9DC169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28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DA19-A49C-4237-A454-90B717297D90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ADC7-54B7-4B33-81ED-21A49A85E3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11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F22ED-8BE0-4ED3-AC18-7C57262DC3D0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A3286-A0AD-459D-B178-46C329138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82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D64D-4ECF-4EFA-9BEF-B2DA7409A891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8A966-B7FC-4758-A7BE-7BAF4BEB65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07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848C-6378-419D-B242-3CA2D64F1299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D7987-2D4F-424E-A8F1-017E836CBF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36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5D31D-DFD5-4480-821C-99D6808DCB3C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955C7A3-CF59-4637-9955-A39D0D01A8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629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 flipH="1">
            <a:off x="1119188" y="3429000"/>
            <a:ext cx="71294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Arial" charset="0"/>
                <a:cs typeface="Arial" charset="0"/>
              </a:rPr>
              <a:t>Рынок труда</a:t>
            </a:r>
          </a:p>
          <a:p>
            <a:pPr algn="ctr" eaLnBrk="1" hangingPunct="1"/>
            <a:r>
              <a:rPr lang="ru-RU" altLang="ru-RU" sz="4000" b="1">
                <a:latin typeface="Arial" charset="0"/>
                <a:cs typeface="Arial" charset="0"/>
              </a:rPr>
              <a:t> Бокситогорского района</a:t>
            </a:r>
          </a:p>
        </p:txBody>
      </p:sp>
      <p:pic>
        <p:nvPicPr>
          <p:cNvPr id="2053" name="Picture 5" descr="C:\Users\i.sigachev\Desktop\Иван\ЕДП 2018\Логотип\Готов\Логотип ЕДП без кру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08050"/>
            <a:ext cx="29781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827088" y="333375"/>
            <a:ext cx="81359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Arial" charset="0"/>
              </a:rPr>
              <a:t>ГОСУДАРСТВЕННОЕ АВТОНОМНОЕ ОБРАЗОВАТЕЛЬНОЕ УЧРЕЖДЕНИЕ ДОПОЛНИТЕЛЬНОГО ОБРАЗОВАНИЯ ЛЕНИНГРАДСКОЙ ОБЛАСТИ </a:t>
            </a:r>
          </a:p>
          <a:p>
            <a:pPr algn="ctr" eaLnBrk="1" hangingPunct="1"/>
            <a:r>
              <a:rPr lang="ru-RU" altLang="ru-RU" sz="1400" b="1">
                <a:latin typeface="Arial" charset="0"/>
              </a:rPr>
              <a:t>«УЧЕБНО-МЕТОДИЧЕСКИЙ ЦЕНТР»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73075" y="1052513"/>
            <a:ext cx="8305800" cy="676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  <a:cs typeface="Arial" charset="0"/>
              </a:rPr>
              <a:t>	Востребованные профессии на ближайшие 5 лет:</a:t>
            </a:r>
          </a:p>
        </p:txBody>
      </p:sp>
      <p:pic>
        <p:nvPicPr>
          <p:cNvPr id="11267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531813" y="0"/>
            <a:ext cx="82296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Спрос и предложения </a:t>
            </a:r>
          </a:p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рынка труда</a:t>
            </a:r>
            <a:br>
              <a:rPr lang="ru-RU" altLang="ru-RU" sz="2800" b="1">
                <a:latin typeface="Arial" charset="0"/>
                <a:cs typeface="Arial" charset="0"/>
              </a:rPr>
            </a:br>
            <a:endParaRPr lang="ru-RU" altLang="ru-RU" sz="2800"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70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524000" y="1397000"/>
          <a:ext cx="62880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73075" y="1052513"/>
            <a:ext cx="8305800" cy="676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1600" smtClean="0">
                <a:latin typeface="Arial" charset="0"/>
                <a:cs typeface="Arial" charset="0"/>
              </a:rPr>
              <a:t>	Востребованные профессии на ближайшие 5 лет:</a:t>
            </a:r>
          </a:p>
        </p:txBody>
      </p:sp>
      <p:pic>
        <p:nvPicPr>
          <p:cNvPr id="12291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531813" y="0"/>
            <a:ext cx="82296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Спрос и предложения </a:t>
            </a:r>
          </a:p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рынка труда</a:t>
            </a:r>
            <a:br>
              <a:rPr lang="ru-RU" altLang="ru-RU" sz="2800" b="1">
                <a:latin typeface="Arial" charset="0"/>
                <a:cs typeface="Arial" charset="0"/>
              </a:rPr>
            </a:br>
            <a:endParaRPr lang="ru-RU" altLang="ru-RU" sz="2800"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4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524000" y="1397000"/>
          <a:ext cx="66484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531813" y="0"/>
            <a:ext cx="82296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Профессиональное образование в Ленинградской области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547813" y="1111250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317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0"/>
            <a:ext cx="91440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188" y="1484313"/>
            <a:ext cx="8229600" cy="374491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Arial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14339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:\Users\i.sigachev\Desktop\Иван\ЕДП 2018\Логотип\Готов\Логотип ЕДП без кру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-315913"/>
            <a:ext cx="38735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92275" y="144463"/>
            <a:ext cx="5986463" cy="708025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Arial" charset="0"/>
                <a:cs typeface="Arial" charset="0"/>
              </a:rPr>
              <a:t>Что такое рынок труда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5148263" y="2276475"/>
            <a:ext cx="3816350" cy="1584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700" y="1052513"/>
            <a:ext cx="4719638" cy="518477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Рынок труда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сфера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спроса и предложения на рабочую силу.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рынок труда  осуществляется продажа рабочей силы на определённый срок.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Рынок труда характеризуется количеством специалистов и рабочих мест, заработной платой специалистов.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это человек, обладающий соответствующей профессиональной квалификацией, возможностями, способностями и желанием трудиться,  продающий свой труд работодателю за соответствующее вознаграждение.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это человек, имеющий финансовые, юридические и иные возможности приобрести труд человека.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dirty="0"/>
          </a:p>
        </p:txBody>
      </p:sp>
      <p:pic>
        <p:nvPicPr>
          <p:cNvPr id="3077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9" name="Picture 2" descr="C:\Users\m.turchenko\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60800"/>
            <a:ext cx="21034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C:\Users\m.turchenko\Picture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29638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92275" y="144463"/>
            <a:ext cx="5986463" cy="708025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Arial" charset="0"/>
                <a:cs typeface="Arial" charset="0"/>
              </a:rPr>
              <a:t>Основная информация о Бокситогорском районе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5148263" y="1628775"/>
            <a:ext cx="3816350" cy="18716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>
          <a:xfrm>
            <a:off x="139700" y="2205038"/>
            <a:ext cx="4719638" cy="3527425"/>
          </a:xfrm>
        </p:spPr>
        <p:txBody>
          <a:bodyPr/>
          <a:lstStyle/>
          <a:p>
            <a:pPr algn="just" eaLnBrk="1" hangingPunct="1"/>
            <a:r>
              <a:rPr lang="ru-RU" altLang="ru-RU" b="1" smtClean="0">
                <a:latin typeface="Arial" charset="0"/>
                <a:cs typeface="Arial" charset="0"/>
              </a:rPr>
              <a:t>   </a:t>
            </a:r>
            <a:r>
              <a:rPr lang="ru-RU" altLang="ru-RU" sz="1600" smtClean="0">
                <a:latin typeface="Arial" charset="0"/>
                <a:cs typeface="Arial" charset="0"/>
              </a:rPr>
              <a:t>Бокситогорский район расположен в восточной и юго-восточной части Ленинградской области. С востока он граничит с Вологодской, а с юга – с Новгородской областями. На западе и северо-западе его территория примыкает к Тихвинскому району. </a:t>
            </a:r>
          </a:p>
          <a:p>
            <a:pPr algn="just" eaLnBrk="1" hangingPunct="1"/>
            <a:r>
              <a:rPr lang="ru-RU" altLang="ru-RU" sz="1600" smtClean="0">
                <a:latin typeface="Arial" charset="0"/>
                <a:cs typeface="Arial" charset="0"/>
              </a:rPr>
              <a:t>   Площадь района составляет 7,2 тысячи квадратных километров. Его территория с запада на восток пересекается железнодорожными и автомобильными магистралями, соединяющими  г. Санкт-Петербург с г. Вологдой. </a:t>
            </a:r>
          </a:p>
          <a:p>
            <a:pPr algn="just" eaLnBrk="1" hangingPunct="1"/>
            <a:r>
              <a:rPr lang="ru-RU" altLang="ru-RU" sz="1600" smtClean="0">
                <a:latin typeface="Arial" charset="0"/>
                <a:cs typeface="Arial" charset="0"/>
              </a:rPr>
              <a:t>   Расстояние до областного центра 250 км.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101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03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9363" y="1135063"/>
            <a:ext cx="3906837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3488" y="3714750"/>
            <a:ext cx="3916362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3347864" y="1327582"/>
          <a:ext cx="566453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452438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Промышленность </a:t>
            </a:r>
            <a:r>
              <a:rPr lang="ru-RU" altLang="ru-RU" sz="3100" b="1">
                <a:latin typeface="Arial" charset="0"/>
                <a:cs typeface="Arial" charset="0"/>
              </a:rPr>
              <a:t/>
            </a:r>
            <a:br>
              <a:rPr lang="ru-RU" altLang="ru-RU" sz="3100" b="1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107950" y="2565400"/>
            <a:ext cx="3024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latin typeface="Arial" charset="0"/>
                <a:cs typeface="Arial" charset="0"/>
              </a:rPr>
              <a:t>В районе осуществляет деятельность девять крупных и средних предприятий промышленности. Основные виды промышленного производства представлены справа.  </a:t>
            </a:r>
            <a:endParaRPr lang="ru-RU" altLang="ru-RU" sz="1800"/>
          </a:p>
        </p:txBody>
      </p:sp>
      <p:pic>
        <p:nvPicPr>
          <p:cNvPr id="5127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3347864" y="1327582"/>
          <a:ext cx="566453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452438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Промышленность </a:t>
            </a:r>
            <a:r>
              <a:rPr lang="ru-RU" altLang="ru-RU" sz="3100" b="1">
                <a:latin typeface="Arial" charset="0"/>
                <a:cs typeface="Arial" charset="0"/>
              </a:rPr>
              <a:t/>
            </a:r>
            <a:br>
              <a:rPr lang="ru-RU" altLang="ru-RU" sz="3100" b="1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07950" y="2492375"/>
            <a:ext cx="3024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1600" b="1">
                <a:latin typeface="Arial" charset="0"/>
                <a:cs typeface="Arial" charset="0"/>
              </a:rPr>
              <a:t> </a:t>
            </a:r>
            <a:r>
              <a:rPr lang="ru-RU" altLang="ru-RU" sz="1600">
                <a:latin typeface="Arial" charset="0"/>
                <a:cs typeface="Arial" charset="0"/>
              </a:rPr>
              <a:t>  В районе осуществляет деятельность девять крупных и средних предприятий промышленности. Основные виды промышленного производства представлены справа.</a:t>
            </a:r>
            <a:endParaRPr lang="ru-RU" altLang="ru-RU" sz="1800"/>
          </a:p>
        </p:txBody>
      </p:sp>
      <p:pic>
        <p:nvPicPr>
          <p:cNvPr id="6151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 l="1347" t="632" r="3558" b="7091"/>
          <a:stretch>
            <a:fillRect/>
          </a:stretch>
        </p:blipFill>
        <p:spPr>
          <a:xfrm>
            <a:off x="796925" y="981075"/>
            <a:ext cx="3362325" cy="2232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453188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452438" y="-49213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Arial" charset="0"/>
                <a:cs typeface="Arial" charset="0"/>
              </a:rPr>
              <a:t>Промышленность</a:t>
            </a:r>
            <a:r>
              <a:rPr lang="ru-RU" altLang="ru-RU" sz="3100" b="1" smtClean="0">
                <a:latin typeface="Arial" charset="0"/>
                <a:cs typeface="Arial" charset="0"/>
              </a:rPr>
              <a:t> </a:t>
            </a:r>
            <a:br>
              <a:rPr lang="ru-RU" altLang="ru-RU" sz="3100" b="1" smtClean="0">
                <a:latin typeface="Arial" charset="0"/>
                <a:cs typeface="Arial" charset="0"/>
              </a:rPr>
            </a:br>
            <a:endParaRPr lang="ru-RU" altLang="ru-RU" sz="1800" smtClean="0">
              <a:latin typeface="Arial" charset="0"/>
              <a:cs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547813" y="692150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4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2"/>
          <p:cNvPicPr>
            <a:picLocks noChangeAspect="1"/>
          </p:cNvPicPr>
          <p:nvPr/>
        </p:nvPicPr>
        <p:blipFill>
          <a:blip r:embed="rId5"/>
          <a:srcRect r="4935" b="14049"/>
          <a:stretch>
            <a:fillRect/>
          </a:stretch>
        </p:blipFill>
        <p:spPr bwMode="auto">
          <a:xfrm>
            <a:off x="4937125" y="1014413"/>
            <a:ext cx="3290888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cSoK_6A0FP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213" y="3709988"/>
            <a:ext cx="33623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541_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25" y="3709988"/>
            <a:ext cx="32766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3"/>
          <p:cNvSpPr txBox="1">
            <a:spLocks noChangeArrowheads="1"/>
          </p:cNvSpPr>
          <p:nvPr/>
        </p:nvSpPr>
        <p:spPr bwMode="auto">
          <a:xfrm>
            <a:off x="971550" y="3289300"/>
            <a:ext cx="337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>
                <a:latin typeface="Arial" charset="0"/>
              </a:rPr>
              <a:t>ООО «ММ-Ефимовский»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4910138" y="3186113"/>
            <a:ext cx="337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>
                <a:latin typeface="Arial" charset="0"/>
              </a:rPr>
              <a:t>ООО «Пикалёвский глинозёмный завод»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790575" y="5975350"/>
            <a:ext cx="337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>
                <a:latin typeface="Arial" charset="0"/>
              </a:rPr>
              <a:t>АО «РУСАЛ Бокситогорск»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4705350" y="5989638"/>
            <a:ext cx="337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>
                <a:latin typeface="Arial" charset="0"/>
              </a:rPr>
              <a:t>ООО «БЭМП»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52438" y="1196975"/>
            <a:ext cx="8440737" cy="936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600" b="1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smtClean="0">
                <a:latin typeface="Arial" charset="0"/>
                <a:cs typeface="Arial" charset="0"/>
              </a:rPr>
              <a:t>На территории Бокситогорского муниципального района осуществляют сельскохозяйственную деятельность: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800" smtClean="0"/>
          </a:p>
        </p:txBody>
      </p:sp>
      <p:pic>
        <p:nvPicPr>
          <p:cNvPr id="8195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452438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Сельское хозяйство </a:t>
            </a:r>
            <a:r>
              <a:rPr lang="ru-RU" altLang="ru-RU" sz="3100" b="1">
                <a:latin typeface="Arial" charset="0"/>
                <a:cs typeface="Arial" charset="0"/>
              </a:rPr>
              <a:t/>
            </a:r>
            <a:br>
              <a:rPr lang="ru-RU" altLang="ru-RU" sz="3100" b="1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56698498"/>
              </p:ext>
            </p:extLst>
          </p:nvPr>
        </p:nvGraphicFramePr>
        <p:xfrm>
          <a:off x="0" y="1916832"/>
          <a:ext cx="9036496" cy="445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9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452438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charset="0"/>
                <a:cs typeface="Arial" charset="0"/>
              </a:rPr>
              <a:t>Сельское хозяйство </a:t>
            </a:r>
            <a:r>
              <a:rPr lang="ru-RU" altLang="ru-RU" sz="3100" b="1">
                <a:latin typeface="Arial" charset="0"/>
                <a:cs typeface="Arial" charset="0"/>
              </a:rPr>
              <a:t/>
            </a:r>
            <a:br>
              <a:rPr lang="ru-RU" altLang="ru-RU" sz="3100" b="1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21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aEk2XM17NHI"/>
          <p:cNvPicPr>
            <a:picLocks noChangeAspect="1" noChangeArrowheads="1"/>
          </p:cNvPicPr>
          <p:nvPr/>
        </p:nvPicPr>
        <p:blipFill>
          <a:blip r:embed="rId4"/>
          <a:srcRect b="6236"/>
          <a:stretch>
            <a:fillRect/>
          </a:stretch>
        </p:blipFill>
        <p:spPr bwMode="auto">
          <a:xfrm>
            <a:off x="625475" y="982995"/>
            <a:ext cx="3448050" cy="222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o7vz2kibH3w"/>
          <p:cNvPicPr>
            <a:picLocks noChangeAspect="1" noChangeArrowheads="1"/>
          </p:cNvPicPr>
          <p:nvPr/>
        </p:nvPicPr>
        <p:blipFill>
          <a:blip r:embed="rId5"/>
          <a:srcRect b="7953"/>
          <a:stretch>
            <a:fillRect/>
          </a:stretch>
        </p:blipFill>
        <p:spPr bwMode="auto">
          <a:xfrm>
            <a:off x="5046663" y="997282"/>
            <a:ext cx="3384550" cy="219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"/>
          <p:cNvPicPr>
            <a:picLocks noChangeAspect="1"/>
          </p:cNvPicPr>
          <p:nvPr/>
        </p:nvPicPr>
        <p:blipFill>
          <a:blip r:embed="rId6"/>
          <a:srcRect b="6725"/>
          <a:stretch>
            <a:fillRect/>
          </a:stretch>
        </p:blipFill>
        <p:spPr bwMode="auto">
          <a:xfrm>
            <a:off x="2840831" y="3711238"/>
            <a:ext cx="3452812" cy="219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635000" y="3276600"/>
            <a:ext cx="337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Arial" charset="0"/>
              </a:rPr>
              <a:t>ООО «Волна»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5046663" y="3276600"/>
            <a:ext cx="337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Arial" charset="0"/>
              </a:rPr>
              <a:t>К(Ф)Х </a:t>
            </a:r>
            <a:r>
              <a:rPr lang="ru-RU" altLang="ru-RU" sz="1600" dirty="0" err="1">
                <a:latin typeface="Arial" charset="0"/>
              </a:rPr>
              <a:t>Шештанова</a:t>
            </a:r>
            <a:r>
              <a:rPr lang="ru-RU" altLang="ru-RU" sz="1600" dirty="0">
                <a:latin typeface="Arial" charset="0"/>
              </a:rPr>
              <a:t> К. В.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2840831" y="5940425"/>
            <a:ext cx="337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Arial" charset="0"/>
              </a:rPr>
              <a:t>ООО «Круглый год»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!!! Анна Новоселова\Презентация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34186" r="14613" b="2"/>
          <a:stretch>
            <a:fillRect/>
          </a:stretch>
        </p:blipFill>
        <p:spPr bwMode="auto">
          <a:xfrm>
            <a:off x="-9525" y="6367463"/>
            <a:ext cx="9153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531813" y="0"/>
            <a:ext cx="82296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Arial" charset="0"/>
                <a:cs typeface="Arial" charset="0"/>
              </a:rPr>
              <a:t>Характеристика рынка </a:t>
            </a:r>
          </a:p>
          <a:p>
            <a:pPr algn="ctr" eaLnBrk="1" hangingPunct="1"/>
            <a:r>
              <a:rPr lang="ru-RU" altLang="ru-RU" sz="2800" b="1" dirty="0">
                <a:latin typeface="Arial" charset="0"/>
                <a:cs typeface="Arial" charset="0"/>
              </a:rPr>
              <a:t>труда </a:t>
            </a:r>
            <a:r>
              <a:rPr lang="ru-RU" altLang="ru-RU" sz="2800" b="1" dirty="0" err="1">
                <a:latin typeface="Arial" charset="0"/>
                <a:cs typeface="Arial" charset="0"/>
              </a:rPr>
              <a:t>Бокситогорского</a:t>
            </a:r>
            <a:r>
              <a:rPr lang="ru-RU" altLang="ru-RU" sz="2800" b="1" dirty="0">
                <a:latin typeface="Arial" charset="0"/>
                <a:cs typeface="Arial" charset="0"/>
              </a:rPr>
              <a:t> района</a:t>
            </a:r>
            <a:br>
              <a:rPr lang="ru-RU" altLang="ru-RU" sz="2800" b="1" dirty="0">
                <a:latin typeface="Arial" charset="0"/>
                <a:cs typeface="Arial" charset="0"/>
              </a:rPr>
            </a:br>
            <a:endParaRPr lang="ru-RU" altLang="ru-RU" sz="2800" dirty="0"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547813" y="836613"/>
            <a:ext cx="6264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C:\Users\i.sigachev\Desktop\Иван\ЕДП 2018\Логотип\Готов\Логотип ЕДП без тек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171576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35560634"/>
              </p:ext>
            </p:extLst>
          </p:nvPr>
        </p:nvGraphicFramePr>
        <p:xfrm>
          <a:off x="755575" y="1340768"/>
          <a:ext cx="806489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519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Что такое рынок труда</vt:lpstr>
      <vt:lpstr>Основная информация о Бокситогорском районе</vt:lpstr>
      <vt:lpstr>Презентация PowerPoint</vt:lpstr>
      <vt:lpstr>Презентация PowerPoint</vt:lpstr>
      <vt:lpstr>Промышленность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 Екатерина Владимировна</dc:creator>
  <cp:lastModifiedBy>admin</cp:lastModifiedBy>
  <cp:revision>164</cp:revision>
  <cp:lastPrinted>2018-05-16T07:10:59Z</cp:lastPrinted>
  <dcterms:created xsi:type="dcterms:W3CDTF">2017-12-18T07:08:51Z</dcterms:created>
  <dcterms:modified xsi:type="dcterms:W3CDTF">2021-09-27T08:02:20Z</dcterms:modified>
</cp:coreProperties>
</file>